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11"/>
  </p:notesMasterIdLst>
  <p:handoutMasterIdLst>
    <p:handoutMasterId r:id="rId12"/>
  </p:handoutMasterIdLst>
  <p:sldIdLst>
    <p:sldId id="256" r:id="rId5"/>
    <p:sldId id="294" r:id="rId6"/>
    <p:sldId id="301" r:id="rId7"/>
    <p:sldId id="306" r:id="rId8"/>
    <p:sldId id="304" r:id="rId9"/>
    <p:sldId id="293"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AYLOR, Chris (NHS NORTH OF ENGLAND COMMISSIONING SUPPORT UNIT)" initials="TU" lastIdx="2" clrIdx="0">
    <p:extLst>
      <p:ext uri="{19B8F6BF-5375-455C-9EA6-DF929625EA0E}">
        <p15:presenceInfo xmlns:p15="http://schemas.microsoft.com/office/powerpoint/2012/main" userId="S::c.m.b.taylor@nhs.net::8bea121d-dd94-406c-8bb2-f3994138aa3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4A335"/>
    <a:srgbClr val="1D7000"/>
    <a:srgbClr val="B2B2B2"/>
    <a:srgbClr val="990033"/>
    <a:srgbClr val="ED8B00"/>
    <a:srgbClr val="00664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outlineView">
  <p:normalViewPr showOutlineIcons="0">
    <p:restoredLeft sz="34567" autoAdjust="0"/>
    <p:restoredTop sz="86467" autoAdjust="0"/>
  </p:normalViewPr>
  <p:slideViewPr>
    <p:cSldViewPr snapToGrid="0">
      <p:cViewPr varScale="1">
        <p:scale>
          <a:sx n="76" d="100"/>
          <a:sy n="76" d="100"/>
        </p:scale>
        <p:origin x="120" y="522"/>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commentAuthors" Target="commentAuthor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58F2283-7E3D-F14D-8AA8-DD2F72232E4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A47F9A86-DBEF-8C42-8AEF-821B9C4836DF}"/>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8E51961-ECCC-3C45-9EF7-EF62F585C771}" type="datetimeFigureOut">
              <a:rPr lang="en-US" smtClean="0"/>
              <a:t>5/14/2026</a:t>
            </a:fld>
            <a:endParaRPr lang="en-US"/>
          </a:p>
        </p:txBody>
      </p:sp>
      <p:sp>
        <p:nvSpPr>
          <p:cNvPr id="4" name="Footer Placeholder 3">
            <a:extLst>
              <a:ext uri="{FF2B5EF4-FFF2-40B4-BE49-F238E27FC236}">
                <a16:creationId xmlns:a16="http://schemas.microsoft.com/office/drawing/2014/main" id="{884FEEF6-AF5F-E143-8E18-2A1327822E8E}"/>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0076361E-0ABA-3940-813E-1B71219486DE}"/>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2FB2772-8FB9-DC4C-8070-444CE4EA7FDE}" type="slidenum">
              <a:rPr lang="en-US" smtClean="0"/>
              <a:t>‹#›</a:t>
            </a:fld>
            <a:endParaRPr lang="en-US"/>
          </a:p>
        </p:txBody>
      </p:sp>
    </p:spTree>
    <p:extLst>
      <p:ext uri="{BB962C8B-B14F-4D97-AF65-F5344CB8AC3E}">
        <p14:creationId xmlns:p14="http://schemas.microsoft.com/office/powerpoint/2010/main" val="33208309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75F0F4C-56D5-814C-BD0F-893100D243D8}" type="datetimeFigureOut">
              <a:rPr lang="en-US" smtClean="0"/>
              <a:t>5/14/2026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EBB266D-F8ED-8F4E-8B10-271DEA413D1B}" type="slidenum">
              <a:rPr lang="en-US" smtClean="0"/>
              <a:t>‹#›</a:t>
            </a:fld>
            <a:endParaRPr lang="en-US"/>
          </a:p>
        </p:txBody>
      </p:sp>
    </p:spTree>
    <p:extLst>
      <p:ext uri="{BB962C8B-B14F-4D97-AF65-F5344CB8AC3E}">
        <p14:creationId xmlns:p14="http://schemas.microsoft.com/office/powerpoint/2010/main" val="34278261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EBB266D-F8ED-8F4E-8B10-271DEA413D1B}" type="slidenum">
              <a:rPr lang="en-US" smtClean="0"/>
              <a:t>3</a:t>
            </a:fld>
            <a:endParaRPr lang="en-US"/>
          </a:p>
        </p:txBody>
      </p:sp>
    </p:spTree>
    <p:extLst>
      <p:ext uri="{BB962C8B-B14F-4D97-AF65-F5344CB8AC3E}">
        <p14:creationId xmlns:p14="http://schemas.microsoft.com/office/powerpoint/2010/main" val="29290676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EBB266D-F8ED-8F4E-8B10-271DEA413D1B}" type="slidenum">
              <a:rPr lang="en-US" smtClean="0"/>
              <a:t>4</a:t>
            </a:fld>
            <a:endParaRPr lang="en-US"/>
          </a:p>
        </p:txBody>
      </p:sp>
    </p:spTree>
    <p:extLst>
      <p:ext uri="{BB962C8B-B14F-4D97-AF65-F5344CB8AC3E}">
        <p14:creationId xmlns:p14="http://schemas.microsoft.com/office/powerpoint/2010/main" val="108647649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1">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FD68128-8D25-CD2E-8392-DF6A5FCC1457}"/>
              </a:ext>
            </a:extLst>
          </p:cNvPr>
          <p:cNvSpPr/>
          <p:nvPr userDrawn="1"/>
        </p:nvSpPr>
        <p:spPr>
          <a:xfrm>
            <a:off x="0" y="5935133"/>
            <a:ext cx="12192000" cy="9228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A800EF8-4A82-8A4C-96A0-D78EBD9ED1FD}"/>
              </a:ext>
            </a:extLst>
          </p:cNvPr>
          <p:cNvSpPr>
            <a:spLocks noGrp="1"/>
          </p:cNvSpPr>
          <p:nvPr>
            <p:ph type="title"/>
          </p:nvPr>
        </p:nvSpPr>
        <p:spPr>
          <a:xfrm>
            <a:off x="720002" y="1134847"/>
            <a:ext cx="10944874" cy="1490134"/>
          </a:xfrm>
        </p:spPr>
        <p:txBody>
          <a:bodyPr anchor="b"/>
          <a:lstStyle>
            <a:lvl1pPr>
              <a:defRPr sz="4400" b="1">
                <a:solidFill>
                  <a:schemeClr val="tx2"/>
                </a:solidFill>
              </a:defRPr>
            </a:lvl1pPr>
          </a:lstStyle>
          <a:p>
            <a:r>
              <a:rPr lang="en-US" dirty="0"/>
              <a:t>Click to edit Master title style</a:t>
            </a:r>
          </a:p>
        </p:txBody>
      </p:sp>
      <p:sp>
        <p:nvSpPr>
          <p:cNvPr id="3" name="Text Placeholder 2">
            <a:extLst>
              <a:ext uri="{FF2B5EF4-FFF2-40B4-BE49-F238E27FC236}">
                <a16:creationId xmlns:a16="http://schemas.microsoft.com/office/drawing/2014/main" id="{13E2A1BD-6EA5-5148-AC97-A6CE1E2688DF}"/>
              </a:ext>
            </a:extLst>
          </p:cNvPr>
          <p:cNvSpPr>
            <a:spLocks noGrp="1"/>
          </p:cNvSpPr>
          <p:nvPr>
            <p:ph type="body" idx="1"/>
          </p:nvPr>
        </p:nvSpPr>
        <p:spPr>
          <a:xfrm>
            <a:off x="720002" y="2925937"/>
            <a:ext cx="10944874" cy="1627210"/>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Edit Master text styles</a:t>
            </a:r>
          </a:p>
        </p:txBody>
      </p:sp>
      <p:pic>
        <p:nvPicPr>
          <p:cNvPr id="8" name="Picture 7" descr="NHS Thames Valley Logo">
            <a:extLst>
              <a:ext uri="{FF2B5EF4-FFF2-40B4-BE49-F238E27FC236}">
                <a16:creationId xmlns:a16="http://schemas.microsoft.com/office/drawing/2014/main" id="{335CB32C-D9D9-A994-10F7-C69F15721B42}"/>
              </a:ext>
            </a:extLst>
          </p:cNvPr>
          <p:cNvPicPr>
            <a:picLocks noChangeAspect="1"/>
          </p:cNvPicPr>
          <p:nvPr userDrawn="1"/>
        </p:nvPicPr>
        <p:blipFill>
          <a:blip r:embed="rId2"/>
          <a:stretch>
            <a:fillRect/>
          </a:stretch>
        </p:blipFill>
        <p:spPr>
          <a:xfrm>
            <a:off x="9186760" y="527125"/>
            <a:ext cx="2478115" cy="1037128"/>
          </a:xfrm>
          <a:prstGeom prst="rect">
            <a:avLst/>
          </a:prstGeom>
        </p:spPr>
      </p:pic>
      <p:pic>
        <p:nvPicPr>
          <p:cNvPr id="4" name="Picture 3">
            <a:extLst>
              <a:ext uri="{FF2B5EF4-FFF2-40B4-BE49-F238E27FC236}">
                <a16:creationId xmlns:a16="http://schemas.microsoft.com/office/drawing/2014/main" id="{B037ED7E-2E5E-D294-688A-A50C5DD0B87C}"/>
              </a:ext>
            </a:extLst>
          </p:cNvPr>
          <p:cNvPicPr>
            <a:picLocks noChangeAspect="1"/>
          </p:cNvPicPr>
          <p:nvPr userDrawn="1"/>
        </p:nvPicPr>
        <p:blipFill>
          <a:blip r:embed="rId3"/>
          <a:srcRect/>
          <a:stretch/>
        </p:blipFill>
        <p:spPr>
          <a:xfrm>
            <a:off x="15088" y="4945948"/>
            <a:ext cx="12161822" cy="1780396"/>
          </a:xfrm>
          <a:prstGeom prst="rect">
            <a:avLst/>
          </a:prstGeom>
        </p:spPr>
      </p:pic>
    </p:spTree>
    <p:extLst>
      <p:ext uri="{BB962C8B-B14F-4D97-AF65-F5344CB8AC3E}">
        <p14:creationId xmlns:p14="http://schemas.microsoft.com/office/powerpoint/2010/main" val="27704579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hart">
    <p:spTree>
      <p:nvGrpSpPr>
        <p:cNvPr id="1" name=""/>
        <p:cNvGrpSpPr/>
        <p:nvPr/>
      </p:nvGrpSpPr>
      <p:grpSpPr>
        <a:xfrm>
          <a:off x="0" y="0"/>
          <a:ext cx="0" cy="0"/>
          <a:chOff x="0" y="0"/>
          <a:chExt cx="0" cy="0"/>
        </a:xfrm>
      </p:grpSpPr>
      <p:sp>
        <p:nvSpPr>
          <p:cNvPr id="15" name="Chart Placeholder 2">
            <a:extLst>
              <a:ext uri="{FF2B5EF4-FFF2-40B4-BE49-F238E27FC236}">
                <a16:creationId xmlns:a16="http://schemas.microsoft.com/office/drawing/2014/main" id="{AB7457E5-D9DD-4648-A183-7A36708568BE}"/>
              </a:ext>
            </a:extLst>
          </p:cNvPr>
          <p:cNvSpPr>
            <a:spLocks noGrp="1"/>
          </p:cNvSpPr>
          <p:nvPr>
            <p:ph type="chart" sz="quarter" idx="13"/>
          </p:nvPr>
        </p:nvSpPr>
        <p:spPr>
          <a:xfrm>
            <a:off x="431800" y="1816435"/>
            <a:ext cx="11324771" cy="4187489"/>
          </a:xfrm>
        </p:spPr>
        <p:txBody>
          <a:bodyPr/>
          <a:lstStyle/>
          <a:p>
            <a:endParaRPr lang="en-US"/>
          </a:p>
        </p:txBody>
      </p:sp>
      <p:sp>
        <p:nvSpPr>
          <p:cNvPr id="7" name="Title 1">
            <a:extLst>
              <a:ext uri="{FF2B5EF4-FFF2-40B4-BE49-F238E27FC236}">
                <a16:creationId xmlns:a16="http://schemas.microsoft.com/office/drawing/2014/main" id="{0B5E8D29-A2B5-1D49-8963-29C91FC4539F}"/>
              </a:ext>
            </a:extLst>
          </p:cNvPr>
          <p:cNvSpPr>
            <a:spLocks noGrp="1"/>
          </p:cNvSpPr>
          <p:nvPr>
            <p:ph type="title"/>
          </p:nvPr>
        </p:nvSpPr>
        <p:spPr>
          <a:xfrm>
            <a:off x="431999" y="432908"/>
            <a:ext cx="11324572" cy="939182"/>
          </a:xfrm>
        </p:spPr>
        <p:txBody>
          <a:bodyPr/>
          <a:lstStyle/>
          <a:p>
            <a:r>
              <a:rPr lang="en-US"/>
              <a:t>Click to edit Master title style</a:t>
            </a:r>
          </a:p>
        </p:txBody>
      </p:sp>
      <p:sp>
        <p:nvSpPr>
          <p:cNvPr id="3" name="Footer Placeholder 4">
            <a:extLst>
              <a:ext uri="{FF2B5EF4-FFF2-40B4-BE49-F238E27FC236}">
                <a16:creationId xmlns:a16="http://schemas.microsoft.com/office/drawing/2014/main" id="{6CAD3469-3F4E-DD3F-2478-8F876FEC59FB}"/>
              </a:ext>
            </a:extLst>
          </p:cNvPr>
          <p:cNvSpPr>
            <a:spLocks noGrp="1"/>
          </p:cNvSpPr>
          <p:nvPr>
            <p:ph type="ftr" sz="quarter" idx="3"/>
          </p:nvPr>
        </p:nvSpPr>
        <p:spPr>
          <a:xfrm>
            <a:off x="9194498" y="6425091"/>
            <a:ext cx="2562073" cy="432909"/>
          </a:xfrm>
          <a:prstGeom prst="rect">
            <a:avLst/>
          </a:prstGeom>
        </p:spPr>
        <p:txBody>
          <a:bodyPr vert="horz" lIns="0" tIns="0" rIns="0" bIns="0" rtlCol="0" anchor="ctr"/>
          <a:lstStyle>
            <a:lvl1pPr algn="l">
              <a:defRPr lang="en-GB" sz="900" b="1" smtClean="0">
                <a:solidFill>
                  <a:schemeClr val="tx1"/>
                </a:solidFill>
                <a:effectLst/>
              </a:defRPr>
            </a:lvl1pPr>
          </a:lstStyle>
          <a:p>
            <a:pPr algn="r"/>
            <a:r>
              <a:rPr lang="en-GB" dirty="0"/>
              <a:t>NHS Thames Valley</a:t>
            </a:r>
          </a:p>
        </p:txBody>
      </p:sp>
      <p:sp>
        <p:nvSpPr>
          <p:cNvPr id="4" name="Slide Number Placeholder 5">
            <a:extLst>
              <a:ext uri="{FF2B5EF4-FFF2-40B4-BE49-F238E27FC236}">
                <a16:creationId xmlns:a16="http://schemas.microsoft.com/office/drawing/2014/main" id="{74B72271-D609-AA86-CC0C-5A5EE198F443}"/>
              </a:ext>
            </a:extLst>
          </p:cNvPr>
          <p:cNvSpPr>
            <a:spLocks noGrp="1"/>
          </p:cNvSpPr>
          <p:nvPr>
            <p:ph type="sldNum" sz="quarter" idx="4"/>
          </p:nvPr>
        </p:nvSpPr>
        <p:spPr>
          <a:xfrm>
            <a:off x="5735389" y="6422572"/>
            <a:ext cx="717791" cy="435428"/>
          </a:xfrm>
          <a:prstGeom prst="rect">
            <a:avLst/>
          </a:prstGeom>
        </p:spPr>
        <p:txBody>
          <a:bodyPr vert="horz" lIns="0" tIns="0" rIns="0" bIns="0" rtlCol="0" anchor="ctr"/>
          <a:lstStyle>
            <a:lvl1pPr algn="ctr">
              <a:defRPr sz="900" b="0" i="0">
                <a:solidFill>
                  <a:schemeClr val="tx1"/>
                </a:solidFill>
                <a:latin typeface="+mn-lt"/>
              </a:defRPr>
            </a:lvl1pPr>
          </a:lstStyle>
          <a:p>
            <a:fld id="{E37164D7-9B6A-1C43-ACF7-FB85B36CD2BA}" type="slidenum">
              <a:rPr lang="en-US" smtClean="0"/>
              <a:pPr/>
              <a:t>‹#›</a:t>
            </a:fld>
            <a:endParaRPr lang="en-US" dirty="0"/>
          </a:p>
        </p:txBody>
      </p:sp>
      <p:pic>
        <p:nvPicPr>
          <p:cNvPr id="2" name="Picture 1" descr="A blue logo with circles&#10;&#10;Description automatically generated">
            <a:extLst>
              <a:ext uri="{FF2B5EF4-FFF2-40B4-BE49-F238E27FC236}">
                <a16:creationId xmlns:a16="http://schemas.microsoft.com/office/drawing/2014/main" id="{F66E261D-DD2D-9EED-C6AF-A8EB14F41A7A}"/>
              </a:ext>
            </a:extLst>
          </p:cNvPr>
          <p:cNvPicPr>
            <a:picLocks noChangeAspect="1"/>
          </p:cNvPicPr>
          <p:nvPr userDrawn="1"/>
        </p:nvPicPr>
        <p:blipFill>
          <a:blip r:embed="rId2"/>
          <a:stretch>
            <a:fillRect/>
          </a:stretch>
        </p:blipFill>
        <p:spPr>
          <a:xfrm>
            <a:off x="70951" y="6061533"/>
            <a:ext cx="722086" cy="722086"/>
          </a:xfrm>
          <a:prstGeom prst="rect">
            <a:avLst/>
          </a:prstGeom>
        </p:spPr>
      </p:pic>
    </p:spTree>
    <p:extLst>
      <p:ext uri="{BB962C8B-B14F-4D97-AF65-F5344CB8AC3E}">
        <p14:creationId xmlns:p14="http://schemas.microsoft.com/office/powerpoint/2010/main" val="18650754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hart with Text">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0B5E8D29-A2B5-1D49-8963-29C91FC4539F}"/>
              </a:ext>
            </a:extLst>
          </p:cNvPr>
          <p:cNvSpPr>
            <a:spLocks noGrp="1"/>
          </p:cNvSpPr>
          <p:nvPr>
            <p:ph type="title"/>
          </p:nvPr>
        </p:nvSpPr>
        <p:spPr>
          <a:xfrm>
            <a:off x="431999" y="432908"/>
            <a:ext cx="11324572" cy="939182"/>
          </a:xfrm>
        </p:spPr>
        <p:txBody>
          <a:bodyPr/>
          <a:lstStyle/>
          <a:p>
            <a:r>
              <a:rPr lang="en-US"/>
              <a:t>Click to edit Master title style</a:t>
            </a:r>
          </a:p>
        </p:txBody>
      </p:sp>
      <p:sp>
        <p:nvSpPr>
          <p:cNvPr id="11" name="Content Placeholder 3">
            <a:extLst>
              <a:ext uri="{FF2B5EF4-FFF2-40B4-BE49-F238E27FC236}">
                <a16:creationId xmlns:a16="http://schemas.microsoft.com/office/drawing/2014/main" id="{251FD078-A536-DD4B-9EB8-2618FCA9D770}"/>
              </a:ext>
            </a:extLst>
          </p:cNvPr>
          <p:cNvSpPr>
            <a:spLocks noGrp="1"/>
          </p:cNvSpPr>
          <p:nvPr>
            <p:ph sz="half" idx="2"/>
          </p:nvPr>
        </p:nvSpPr>
        <p:spPr>
          <a:xfrm>
            <a:off x="6356571" y="1820849"/>
            <a:ext cx="5400000" cy="41697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Chart Placeholder 2">
            <a:extLst>
              <a:ext uri="{FF2B5EF4-FFF2-40B4-BE49-F238E27FC236}">
                <a16:creationId xmlns:a16="http://schemas.microsoft.com/office/drawing/2014/main" id="{AB7457E5-D9DD-4648-A183-7A36708568BE}"/>
              </a:ext>
            </a:extLst>
          </p:cNvPr>
          <p:cNvSpPr>
            <a:spLocks noGrp="1"/>
          </p:cNvSpPr>
          <p:nvPr>
            <p:ph type="chart" sz="quarter" idx="13"/>
          </p:nvPr>
        </p:nvSpPr>
        <p:spPr>
          <a:xfrm>
            <a:off x="431800" y="1816435"/>
            <a:ext cx="5400199" cy="4187489"/>
          </a:xfrm>
        </p:spPr>
        <p:txBody>
          <a:bodyPr/>
          <a:lstStyle/>
          <a:p>
            <a:endParaRPr lang="en-US"/>
          </a:p>
        </p:txBody>
      </p:sp>
      <p:sp>
        <p:nvSpPr>
          <p:cNvPr id="3" name="Footer Placeholder 4">
            <a:extLst>
              <a:ext uri="{FF2B5EF4-FFF2-40B4-BE49-F238E27FC236}">
                <a16:creationId xmlns:a16="http://schemas.microsoft.com/office/drawing/2014/main" id="{BF41903B-56E3-926E-565C-A245D60BEFEB}"/>
              </a:ext>
            </a:extLst>
          </p:cNvPr>
          <p:cNvSpPr>
            <a:spLocks noGrp="1"/>
          </p:cNvSpPr>
          <p:nvPr>
            <p:ph type="ftr" sz="quarter" idx="3"/>
          </p:nvPr>
        </p:nvSpPr>
        <p:spPr>
          <a:xfrm>
            <a:off x="9194498" y="6425091"/>
            <a:ext cx="2562073" cy="432909"/>
          </a:xfrm>
          <a:prstGeom prst="rect">
            <a:avLst/>
          </a:prstGeom>
        </p:spPr>
        <p:txBody>
          <a:bodyPr vert="horz" lIns="0" tIns="0" rIns="0" bIns="0" rtlCol="0" anchor="ctr"/>
          <a:lstStyle>
            <a:lvl1pPr algn="l">
              <a:defRPr lang="en-GB" sz="900" b="1" smtClean="0">
                <a:solidFill>
                  <a:schemeClr val="tx1"/>
                </a:solidFill>
                <a:effectLst/>
              </a:defRPr>
            </a:lvl1pPr>
          </a:lstStyle>
          <a:p>
            <a:pPr algn="r"/>
            <a:r>
              <a:rPr lang="en-GB" dirty="0"/>
              <a:t>NHS Thames Valley</a:t>
            </a:r>
          </a:p>
        </p:txBody>
      </p:sp>
      <p:sp>
        <p:nvSpPr>
          <p:cNvPr id="4" name="Slide Number Placeholder 5">
            <a:extLst>
              <a:ext uri="{FF2B5EF4-FFF2-40B4-BE49-F238E27FC236}">
                <a16:creationId xmlns:a16="http://schemas.microsoft.com/office/drawing/2014/main" id="{728BB22D-3ACF-B1E1-36D3-45623B059D03}"/>
              </a:ext>
            </a:extLst>
          </p:cNvPr>
          <p:cNvSpPr>
            <a:spLocks noGrp="1"/>
          </p:cNvSpPr>
          <p:nvPr>
            <p:ph type="sldNum" sz="quarter" idx="4"/>
          </p:nvPr>
        </p:nvSpPr>
        <p:spPr>
          <a:xfrm>
            <a:off x="5735389" y="6422572"/>
            <a:ext cx="717791" cy="435428"/>
          </a:xfrm>
          <a:prstGeom prst="rect">
            <a:avLst/>
          </a:prstGeom>
        </p:spPr>
        <p:txBody>
          <a:bodyPr vert="horz" lIns="0" tIns="0" rIns="0" bIns="0" rtlCol="0" anchor="ctr"/>
          <a:lstStyle>
            <a:lvl1pPr algn="ctr">
              <a:defRPr sz="900" b="0" i="0">
                <a:solidFill>
                  <a:schemeClr val="tx1"/>
                </a:solidFill>
                <a:latin typeface="+mn-lt"/>
              </a:defRPr>
            </a:lvl1pPr>
          </a:lstStyle>
          <a:p>
            <a:fld id="{E37164D7-9B6A-1C43-ACF7-FB85B36CD2BA}" type="slidenum">
              <a:rPr lang="en-US" smtClean="0"/>
              <a:pPr/>
              <a:t>‹#›</a:t>
            </a:fld>
            <a:endParaRPr lang="en-US" dirty="0"/>
          </a:p>
        </p:txBody>
      </p:sp>
      <p:pic>
        <p:nvPicPr>
          <p:cNvPr id="2" name="Picture 1" descr="A blue logo with circles&#10;&#10;Description automatically generated">
            <a:extLst>
              <a:ext uri="{FF2B5EF4-FFF2-40B4-BE49-F238E27FC236}">
                <a16:creationId xmlns:a16="http://schemas.microsoft.com/office/drawing/2014/main" id="{1C82BADC-215A-BFE0-564C-C98AF3754AB2}"/>
              </a:ext>
            </a:extLst>
          </p:cNvPr>
          <p:cNvPicPr>
            <a:picLocks noChangeAspect="1"/>
          </p:cNvPicPr>
          <p:nvPr userDrawn="1"/>
        </p:nvPicPr>
        <p:blipFill>
          <a:blip r:embed="rId2"/>
          <a:stretch>
            <a:fillRect/>
          </a:stretch>
        </p:blipFill>
        <p:spPr>
          <a:xfrm>
            <a:off x="70951" y="6061533"/>
            <a:ext cx="722086" cy="722086"/>
          </a:xfrm>
          <a:prstGeom prst="rect">
            <a:avLst/>
          </a:prstGeom>
        </p:spPr>
      </p:pic>
      <p:cxnSp>
        <p:nvCxnSpPr>
          <p:cNvPr id="5" name="Straight Connector 4">
            <a:extLst>
              <a:ext uri="{FF2B5EF4-FFF2-40B4-BE49-F238E27FC236}">
                <a16:creationId xmlns:a16="http://schemas.microsoft.com/office/drawing/2014/main" id="{89107F9B-E0FA-D797-13AB-84D89FDE7C76}"/>
              </a:ext>
            </a:extLst>
          </p:cNvPr>
          <p:cNvCxnSpPr/>
          <p:nvPr userDrawn="1"/>
        </p:nvCxnSpPr>
        <p:spPr>
          <a:xfrm>
            <a:off x="6096000" y="1820849"/>
            <a:ext cx="0" cy="4169722"/>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120591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0B5E8D29-A2B5-1D49-8963-29C91FC4539F}"/>
              </a:ext>
            </a:extLst>
          </p:cNvPr>
          <p:cNvSpPr>
            <a:spLocks noGrp="1"/>
          </p:cNvSpPr>
          <p:nvPr>
            <p:ph type="title"/>
          </p:nvPr>
        </p:nvSpPr>
        <p:spPr>
          <a:xfrm>
            <a:off x="431999" y="432908"/>
            <a:ext cx="11324572" cy="939182"/>
          </a:xfrm>
        </p:spPr>
        <p:txBody>
          <a:bodyPr/>
          <a:lstStyle/>
          <a:p>
            <a:r>
              <a:rPr lang="en-US"/>
              <a:t>Click to edit Master title style</a:t>
            </a:r>
          </a:p>
        </p:txBody>
      </p:sp>
      <p:sp>
        <p:nvSpPr>
          <p:cNvPr id="9" name="Table Placeholder 2">
            <a:extLst>
              <a:ext uri="{FF2B5EF4-FFF2-40B4-BE49-F238E27FC236}">
                <a16:creationId xmlns:a16="http://schemas.microsoft.com/office/drawing/2014/main" id="{BB9050EB-BB0B-7E4A-A871-D2BE8C87C8AC}"/>
              </a:ext>
            </a:extLst>
          </p:cNvPr>
          <p:cNvSpPr>
            <a:spLocks noGrp="1"/>
          </p:cNvSpPr>
          <p:nvPr>
            <p:ph type="tbl" sz="quarter" idx="14"/>
          </p:nvPr>
        </p:nvSpPr>
        <p:spPr>
          <a:xfrm>
            <a:off x="431800" y="1820863"/>
            <a:ext cx="11325225" cy="4170362"/>
          </a:xfrm>
        </p:spPr>
        <p:txBody>
          <a:bodyPr/>
          <a:lstStyle/>
          <a:p>
            <a:endParaRPr lang="en-US"/>
          </a:p>
        </p:txBody>
      </p:sp>
      <p:sp>
        <p:nvSpPr>
          <p:cNvPr id="3" name="Footer Placeholder 4">
            <a:extLst>
              <a:ext uri="{FF2B5EF4-FFF2-40B4-BE49-F238E27FC236}">
                <a16:creationId xmlns:a16="http://schemas.microsoft.com/office/drawing/2014/main" id="{04687FB1-A6B9-9EAE-EB3E-90FD4DEFDC9D}"/>
              </a:ext>
            </a:extLst>
          </p:cNvPr>
          <p:cNvSpPr>
            <a:spLocks noGrp="1"/>
          </p:cNvSpPr>
          <p:nvPr>
            <p:ph type="ftr" sz="quarter" idx="3"/>
          </p:nvPr>
        </p:nvSpPr>
        <p:spPr>
          <a:xfrm>
            <a:off x="9194498" y="6425091"/>
            <a:ext cx="2562073" cy="432909"/>
          </a:xfrm>
          <a:prstGeom prst="rect">
            <a:avLst/>
          </a:prstGeom>
        </p:spPr>
        <p:txBody>
          <a:bodyPr vert="horz" lIns="0" tIns="0" rIns="0" bIns="0" rtlCol="0" anchor="ctr"/>
          <a:lstStyle>
            <a:lvl1pPr algn="l">
              <a:defRPr lang="en-GB" sz="900" b="1" smtClean="0">
                <a:solidFill>
                  <a:schemeClr val="tx1"/>
                </a:solidFill>
                <a:effectLst/>
              </a:defRPr>
            </a:lvl1pPr>
          </a:lstStyle>
          <a:p>
            <a:pPr algn="r"/>
            <a:r>
              <a:rPr lang="en-GB" dirty="0"/>
              <a:t>NHS Thames Valley</a:t>
            </a:r>
          </a:p>
        </p:txBody>
      </p:sp>
      <p:sp>
        <p:nvSpPr>
          <p:cNvPr id="4" name="Slide Number Placeholder 5">
            <a:extLst>
              <a:ext uri="{FF2B5EF4-FFF2-40B4-BE49-F238E27FC236}">
                <a16:creationId xmlns:a16="http://schemas.microsoft.com/office/drawing/2014/main" id="{BE1F4EAE-FF60-CA87-C534-9498B5A452A7}"/>
              </a:ext>
            </a:extLst>
          </p:cNvPr>
          <p:cNvSpPr>
            <a:spLocks noGrp="1"/>
          </p:cNvSpPr>
          <p:nvPr>
            <p:ph type="sldNum" sz="quarter" idx="4"/>
          </p:nvPr>
        </p:nvSpPr>
        <p:spPr>
          <a:xfrm>
            <a:off x="5735389" y="6422572"/>
            <a:ext cx="717791" cy="435428"/>
          </a:xfrm>
          <a:prstGeom prst="rect">
            <a:avLst/>
          </a:prstGeom>
        </p:spPr>
        <p:txBody>
          <a:bodyPr vert="horz" lIns="0" tIns="0" rIns="0" bIns="0" rtlCol="0" anchor="ctr"/>
          <a:lstStyle>
            <a:lvl1pPr algn="ctr">
              <a:defRPr sz="900" b="0" i="0">
                <a:solidFill>
                  <a:schemeClr val="tx1"/>
                </a:solidFill>
                <a:latin typeface="+mn-lt"/>
              </a:defRPr>
            </a:lvl1pPr>
          </a:lstStyle>
          <a:p>
            <a:fld id="{E37164D7-9B6A-1C43-ACF7-FB85B36CD2BA}" type="slidenum">
              <a:rPr lang="en-US" smtClean="0"/>
              <a:pPr/>
              <a:t>‹#›</a:t>
            </a:fld>
            <a:endParaRPr lang="en-US" dirty="0"/>
          </a:p>
        </p:txBody>
      </p:sp>
      <p:pic>
        <p:nvPicPr>
          <p:cNvPr id="2" name="Picture 1" descr="A blue logo with circles&#10;&#10;Description automatically generated">
            <a:extLst>
              <a:ext uri="{FF2B5EF4-FFF2-40B4-BE49-F238E27FC236}">
                <a16:creationId xmlns:a16="http://schemas.microsoft.com/office/drawing/2014/main" id="{040315DE-3BFB-C0B8-071D-BAC018E8B18C}"/>
              </a:ext>
            </a:extLst>
          </p:cNvPr>
          <p:cNvPicPr>
            <a:picLocks noChangeAspect="1"/>
          </p:cNvPicPr>
          <p:nvPr userDrawn="1"/>
        </p:nvPicPr>
        <p:blipFill>
          <a:blip r:embed="rId2"/>
          <a:stretch>
            <a:fillRect/>
          </a:stretch>
        </p:blipFill>
        <p:spPr>
          <a:xfrm>
            <a:off x="70951" y="6061533"/>
            <a:ext cx="722086" cy="722086"/>
          </a:xfrm>
          <a:prstGeom prst="rect">
            <a:avLst/>
          </a:prstGeom>
        </p:spPr>
      </p:pic>
    </p:spTree>
    <p:extLst>
      <p:ext uri="{BB962C8B-B14F-4D97-AF65-F5344CB8AC3E}">
        <p14:creationId xmlns:p14="http://schemas.microsoft.com/office/powerpoint/2010/main" val="160939857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able with Text">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0B5E8D29-A2B5-1D49-8963-29C91FC4539F}"/>
              </a:ext>
            </a:extLst>
          </p:cNvPr>
          <p:cNvSpPr>
            <a:spLocks noGrp="1"/>
          </p:cNvSpPr>
          <p:nvPr>
            <p:ph type="title"/>
          </p:nvPr>
        </p:nvSpPr>
        <p:spPr>
          <a:xfrm>
            <a:off x="431999" y="432908"/>
            <a:ext cx="11324572" cy="939182"/>
          </a:xfrm>
        </p:spPr>
        <p:txBody>
          <a:bodyPr/>
          <a:lstStyle/>
          <a:p>
            <a:r>
              <a:rPr lang="en-US"/>
              <a:t>Click to edit Master title style</a:t>
            </a:r>
          </a:p>
        </p:txBody>
      </p:sp>
      <p:sp>
        <p:nvSpPr>
          <p:cNvPr id="11" name="Content Placeholder 3">
            <a:extLst>
              <a:ext uri="{FF2B5EF4-FFF2-40B4-BE49-F238E27FC236}">
                <a16:creationId xmlns:a16="http://schemas.microsoft.com/office/drawing/2014/main" id="{251FD078-A536-DD4B-9EB8-2618FCA9D770}"/>
              </a:ext>
            </a:extLst>
          </p:cNvPr>
          <p:cNvSpPr>
            <a:spLocks noGrp="1"/>
          </p:cNvSpPr>
          <p:nvPr>
            <p:ph sz="half" idx="2"/>
          </p:nvPr>
        </p:nvSpPr>
        <p:spPr>
          <a:xfrm>
            <a:off x="6356571" y="1820849"/>
            <a:ext cx="5400000" cy="41697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Table Placeholder 2">
            <a:extLst>
              <a:ext uri="{FF2B5EF4-FFF2-40B4-BE49-F238E27FC236}">
                <a16:creationId xmlns:a16="http://schemas.microsoft.com/office/drawing/2014/main" id="{11516621-653E-5240-A9B8-B0209CDF9BD6}"/>
              </a:ext>
            </a:extLst>
          </p:cNvPr>
          <p:cNvSpPr>
            <a:spLocks noGrp="1"/>
          </p:cNvSpPr>
          <p:nvPr>
            <p:ph type="tbl" sz="quarter" idx="14"/>
          </p:nvPr>
        </p:nvSpPr>
        <p:spPr>
          <a:xfrm>
            <a:off x="431800" y="1816435"/>
            <a:ext cx="5400675" cy="4187490"/>
          </a:xfrm>
        </p:spPr>
        <p:txBody>
          <a:bodyPr/>
          <a:lstStyle/>
          <a:p>
            <a:endParaRPr lang="en-US"/>
          </a:p>
        </p:txBody>
      </p:sp>
      <p:sp>
        <p:nvSpPr>
          <p:cNvPr id="3" name="Footer Placeholder 4">
            <a:extLst>
              <a:ext uri="{FF2B5EF4-FFF2-40B4-BE49-F238E27FC236}">
                <a16:creationId xmlns:a16="http://schemas.microsoft.com/office/drawing/2014/main" id="{1E76D61D-43C4-1D38-FDBA-C1F83AA22DF9}"/>
              </a:ext>
            </a:extLst>
          </p:cNvPr>
          <p:cNvSpPr>
            <a:spLocks noGrp="1"/>
          </p:cNvSpPr>
          <p:nvPr>
            <p:ph type="ftr" sz="quarter" idx="3"/>
          </p:nvPr>
        </p:nvSpPr>
        <p:spPr>
          <a:xfrm>
            <a:off x="9194498" y="6425091"/>
            <a:ext cx="2562073" cy="432909"/>
          </a:xfrm>
          <a:prstGeom prst="rect">
            <a:avLst/>
          </a:prstGeom>
        </p:spPr>
        <p:txBody>
          <a:bodyPr vert="horz" lIns="0" tIns="0" rIns="0" bIns="0" rtlCol="0" anchor="ctr"/>
          <a:lstStyle>
            <a:lvl1pPr algn="l">
              <a:defRPr lang="en-GB" sz="900" b="1" smtClean="0">
                <a:solidFill>
                  <a:schemeClr val="tx1"/>
                </a:solidFill>
                <a:effectLst/>
              </a:defRPr>
            </a:lvl1pPr>
          </a:lstStyle>
          <a:p>
            <a:pPr algn="r"/>
            <a:r>
              <a:rPr lang="en-GB" dirty="0"/>
              <a:t>NHS Thames Valley</a:t>
            </a:r>
          </a:p>
        </p:txBody>
      </p:sp>
      <p:sp>
        <p:nvSpPr>
          <p:cNvPr id="5" name="Slide Number Placeholder 5">
            <a:extLst>
              <a:ext uri="{FF2B5EF4-FFF2-40B4-BE49-F238E27FC236}">
                <a16:creationId xmlns:a16="http://schemas.microsoft.com/office/drawing/2014/main" id="{14F6ADF2-6542-F6DA-E087-D9B44E551436}"/>
              </a:ext>
            </a:extLst>
          </p:cNvPr>
          <p:cNvSpPr>
            <a:spLocks noGrp="1"/>
          </p:cNvSpPr>
          <p:nvPr>
            <p:ph type="sldNum" sz="quarter" idx="4"/>
          </p:nvPr>
        </p:nvSpPr>
        <p:spPr>
          <a:xfrm>
            <a:off x="5735389" y="6422572"/>
            <a:ext cx="717791" cy="435428"/>
          </a:xfrm>
          <a:prstGeom prst="rect">
            <a:avLst/>
          </a:prstGeom>
        </p:spPr>
        <p:txBody>
          <a:bodyPr vert="horz" lIns="0" tIns="0" rIns="0" bIns="0" rtlCol="0" anchor="ctr"/>
          <a:lstStyle>
            <a:lvl1pPr algn="ctr">
              <a:defRPr sz="900" b="0" i="0">
                <a:solidFill>
                  <a:schemeClr val="tx1"/>
                </a:solidFill>
                <a:latin typeface="+mn-lt"/>
              </a:defRPr>
            </a:lvl1pPr>
          </a:lstStyle>
          <a:p>
            <a:fld id="{E37164D7-9B6A-1C43-ACF7-FB85B36CD2BA}" type="slidenum">
              <a:rPr lang="en-US" smtClean="0"/>
              <a:pPr/>
              <a:t>‹#›</a:t>
            </a:fld>
            <a:endParaRPr lang="en-US" dirty="0"/>
          </a:p>
        </p:txBody>
      </p:sp>
      <p:pic>
        <p:nvPicPr>
          <p:cNvPr id="2" name="Picture 1" descr="A blue logo with circles&#10;&#10;Description automatically generated">
            <a:extLst>
              <a:ext uri="{FF2B5EF4-FFF2-40B4-BE49-F238E27FC236}">
                <a16:creationId xmlns:a16="http://schemas.microsoft.com/office/drawing/2014/main" id="{21C2ACBF-6716-A8CC-3401-EE3E8DF6698C}"/>
              </a:ext>
            </a:extLst>
          </p:cNvPr>
          <p:cNvPicPr>
            <a:picLocks noChangeAspect="1"/>
          </p:cNvPicPr>
          <p:nvPr userDrawn="1"/>
        </p:nvPicPr>
        <p:blipFill>
          <a:blip r:embed="rId2"/>
          <a:stretch>
            <a:fillRect/>
          </a:stretch>
        </p:blipFill>
        <p:spPr>
          <a:xfrm>
            <a:off x="70951" y="6061533"/>
            <a:ext cx="722086" cy="722086"/>
          </a:xfrm>
          <a:prstGeom prst="rect">
            <a:avLst/>
          </a:prstGeom>
        </p:spPr>
      </p:pic>
      <p:cxnSp>
        <p:nvCxnSpPr>
          <p:cNvPr id="4" name="Straight Connector 3">
            <a:extLst>
              <a:ext uri="{FF2B5EF4-FFF2-40B4-BE49-F238E27FC236}">
                <a16:creationId xmlns:a16="http://schemas.microsoft.com/office/drawing/2014/main" id="{51E7AF79-77EA-E1F9-2FE0-EBCDA8C13B44}"/>
              </a:ext>
            </a:extLst>
          </p:cNvPr>
          <p:cNvCxnSpPr/>
          <p:nvPr userDrawn="1"/>
        </p:nvCxnSpPr>
        <p:spPr>
          <a:xfrm>
            <a:off x="6096000" y="1820849"/>
            <a:ext cx="0" cy="4169722"/>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029904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ack cover">
    <p:spTree>
      <p:nvGrpSpPr>
        <p:cNvPr id="1" name=""/>
        <p:cNvGrpSpPr/>
        <p:nvPr/>
      </p:nvGrpSpPr>
      <p:grpSpPr>
        <a:xfrm>
          <a:off x="0" y="0"/>
          <a:ext cx="0" cy="0"/>
          <a:chOff x="0" y="0"/>
          <a:chExt cx="0" cy="0"/>
        </a:xfrm>
      </p:grpSpPr>
      <p:sp>
        <p:nvSpPr>
          <p:cNvPr id="3" name="Slide Number Placeholder 5">
            <a:extLst>
              <a:ext uri="{FF2B5EF4-FFF2-40B4-BE49-F238E27FC236}">
                <a16:creationId xmlns:a16="http://schemas.microsoft.com/office/drawing/2014/main" id="{A2F6BB04-4949-B673-9A57-D3CA82D94B96}"/>
              </a:ext>
            </a:extLst>
          </p:cNvPr>
          <p:cNvSpPr>
            <a:spLocks noGrp="1"/>
          </p:cNvSpPr>
          <p:nvPr>
            <p:ph type="sldNum" sz="quarter" idx="4"/>
          </p:nvPr>
        </p:nvSpPr>
        <p:spPr>
          <a:xfrm>
            <a:off x="7910478" y="6422572"/>
            <a:ext cx="3846093" cy="435428"/>
          </a:xfrm>
          <a:prstGeom prst="rect">
            <a:avLst/>
          </a:prstGeom>
        </p:spPr>
        <p:txBody>
          <a:bodyPr vert="horz" lIns="0" tIns="0" rIns="0" bIns="0" rtlCol="0" anchor="ctr"/>
          <a:lstStyle>
            <a:lvl1pPr algn="r">
              <a:defRPr sz="800" b="0" i="0">
                <a:solidFill>
                  <a:schemeClr val="bg1"/>
                </a:solidFill>
                <a:latin typeface="+mn-lt"/>
              </a:defRPr>
            </a:lvl1pPr>
          </a:lstStyle>
          <a:p>
            <a:fld id="{E37164D7-9B6A-1C43-ACF7-FB85B36CD2BA}" type="slidenum">
              <a:rPr lang="en-US" smtClean="0"/>
              <a:pPr/>
              <a:t>‹#›</a:t>
            </a:fld>
            <a:endParaRPr lang="en-US" dirty="0"/>
          </a:p>
        </p:txBody>
      </p:sp>
      <p:sp>
        <p:nvSpPr>
          <p:cNvPr id="20" name="Rectangle 19">
            <a:extLst>
              <a:ext uri="{FF2B5EF4-FFF2-40B4-BE49-F238E27FC236}">
                <a16:creationId xmlns:a16="http://schemas.microsoft.com/office/drawing/2014/main" id="{0D2270C4-4288-65BB-EE10-6D9DD044906F}"/>
              </a:ext>
            </a:extLst>
          </p:cNvPr>
          <p:cNvSpPr/>
          <p:nvPr userDrawn="1"/>
        </p:nvSpPr>
        <p:spPr>
          <a:xfrm>
            <a:off x="0" y="1"/>
            <a:ext cx="12192000" cy="467785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 Placeholder 2">
            <a:extLst>
              <a:ext uri="{FF2B5EF4-FFF2-40B4-BE49-F238E27FC236}">
                <a16:creationId xmlns:a16="http://schemas.microsoft.com/office/drawing/2014/main" id="{F2A97FC2-AB10-9847-A3B3-403EF93F2AF5}"/>
              </a:ext>
            </a:extLst>
          </p:cNvPr>
          <p:cNvSpPr>
            <a:spLocks noGrp="1"/>
          </p:cNvSpPr>
          <p:nvPr>
            <p:ph type="body" idx="1"/>
          </p:nvPr>
        </p:nvSpPr>
        <p:spPr>
          <a:xfrm>
            <a:off x="1" y="4094410"/>
            <a:ext cx="12192000" cy="432909"/>
          </a:xfrm>
        </p:spPr>
        <p:txBody>
          <a:bodyPr/>
          <a:lstStyle>
            <a:lvl1pPr marL="0" indent="0" algn="ctr">
              <a:buNone/>
              <a:defRPr sz="16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Edit Master text styles</a:t>
            </a:r>
          </a:p>
        </p:txBody>
      </p:sp>
      <p:pic>
        <p:nvPicPr>
          <p:cNvPr id="7" name="Picture 6" descr="NHS Thames Valley">
            <a:extLst>
              <a:ext uri="{FF2B5EF4-FFF2-40B4-BE49-F238E27FC236}">
                <a16:creationId xmlns:a16="http://schemas.microsoft.com/office/drawing/2014/main" id="{88493B9C-748B-3B76-8A4A-7B84958E7F9B}"/>
              </a:ext>
            </a:extLst>
          </p:cNvPr>
          <p:cNvPicPr>
            <a:picLocks noChangeAspect="1"/>
          </p:cNvPicPr>
          <p:nvPr userDrawn="1"/>
        </p:nvPicPr>
        <p:blipFill>
          <a:blip r:embed="rId2"/>
          <a:stretch>
            <a:fillRect/>
          </a:stretch>
        </p:blipFill>
        <p:spPr>
          <a:xfrm>
            <a:off x="3908534" y="1305510"/>
            <a:ext cx="4374932" cy="1830974"/>
          </a:xfrm>
          <a:prstGeom prst="rect">
            <a:avLst/>
          </a:prstGeom>
        </p:spPr>
      </p:pic>
      <p:pic>
        <p:nvPicPr>
          <p:cNvPr id="2" name="Picture 1">
            <a:extLst>
              <a:ext uri="{FF2B5EF4-FFF2-40B4-BE49-F238E27FC236}">
                <a16:creationId xmlns:a16="http://schemas.microsoft.com/office/drawing/2014/main" id="{9D97AC62-501B-A3BB-313A-29D080DCE579}"/>
              </a:ext>
            </a:extLst>
          </p:cNvPr>
          <p:cNvPicPr>
            <a:picLocks noChangeAspect="1"/>
          </p:cNvPicPr>
          <p:nvPr userDrawn="1"/>
        </p:nvPicPr>
        <p:blipFill>
          <a:blip r:embed="rId3"/>
          <a:srcRect/>
          <a:stretch/>
        </p:blipFill>
        <p:spPr>
          <a:xfrm>
            <a:off x="15088" y="4881204"/>
            <a:ext cx="12161822" cy="1780397"/>
          </a:xfrm>
          <a:prstGeom prst="rect">
            <a:avLst/>
          </a:prstGeom>
        </p:spPr>
      </p:pic>
    </p:spTree>
    <p:extLst>
      <p:ext uri="{BB962C8B-B14F-4D97-AF65-F5344CB8AC3E}">
        <p14:creationId xmlns:p14="http://schemas.microsoft.com/office/powerpoint/2010/main" val="11877667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2">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FD68128-8D25-CD2E-8392-DF6A5FCC1457}"/>
              </a:ext>
            </a:extLst>
          </p:cNvPr>
          <p:cNvSpPr/>
          <p:nvPr userDrawn="1"/>
        </p:nvSpPr>
        <p:spPr>
          <a:xfrm>
            <a:off x="0" y="5935133"/>
            <a:ext cx="12192000" cy="9228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6A800EF8-4A82-8A4C-96A0-D78EBD9ED1FD}"/>
              </a:ext>
            </a:extLst>
          </p:cNvPr>
          <p:cNvSpPr>
            <a:spLocks noGrp="1"/>
          </p:cNvSpPr>
          <p:nvPr>
            <p:ph type="title"/>
          </p:nvPr>
        </p:nvSpPr>
        <p:spPr>
          <a:xfrm>
            <a:off x="1871002" y="1938866"/>
            <a:ext cx="9793873" cy="1490134"/>
          </a:xfrm>
        </p:spPr>
        <p:txBody>
          <a:bodyPr anchor="b"/>
          <a:lstStyle>
            <a:lvl1pPr>
              <a:defRPr sz="4400" b="1">
                <a:solidFill>
                  <a:schemeClr val="tx2"/>
                </a:solidFill>
              </a:defRPr>
            </a:lvl1pPr>
          </a:lstStyle>
          <a:p>
            <a:r>
              <a:rPr lang="en-US" dirty="0"/>
              <a:t>Click to edit Master title style</a:t>
            </a:r>
          </a:p>
        </p:txBody>
      </p:sp>
      <p:sp>
        <p:nvSpPr>
          <p:cNvPr id="3" name="Text Placeholder 2">
            <a:extLst>
              <a:ext uri="{FF2B5EF4-FFF2-40B4-BE49-F238E27FC236}">
                <a16:creationId xmlns:a16="http://schemas.microsoft.com/office/drawing/2014/main" id="{13E2A1BD-6EA5-5148-AC97-A6CE1E2688DF}"/>
              </a:ext>
            </a:extLst>
          </p:cNvPr>
          <p:cNvSpPr>
            <a:spLocks noGrp="1"/>
          </p:cNvSpPr>
          <p:nvPr>
            <p:ph type="body" idx="1"/>
          </p:nvPr>
        </p:nvSpPr>
        <p:spPr>
          <a:xfrm>
            <a:off x="1871002" y="3729955"/>
            <a:ext cx="9793873" cy="238943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Edit Master text styles</a:t>
            </a:r>
          </a:p>
        </p:txBody>
      </p:sp>
      <p:pic>
        <p:nvPicPr>
          <p:cNvPr id="8" name="Picture 7" descr="NHS Thames Valley Logo">
            <a:extLst>
              <a:ext uri="{FF2B5EF4-FFF2-40B4-BE49-F238E27FC236}">
                <a16:creationId xmlns:a16="http://schemas.microsoft.com/office/drawing/2014/main" id="{335CB32C-D9D9-A994-10F7-C69F15721B42}"/>
              </a:ext>
            </a:extLst>
          </p:cNvPr>
          <p:cNvPicPr>
            <a:picLocks noChangeAspect="1"/>
          </p:cNvPicPr>
          <p:nvPr userDrawn="1"/>
        </p:nvPicPr>
        <p:blipFill>
          <a:blip r:embed="rId2"/>
          <a:stretch>
            <a:fillRect/>
          </a:stretch>
        </p:blipFill>
        <p:spPr>
          <a:xfrm>
            <a:off x="9186229" y="526072"/>
            <a:ext cx="2478115" cy="1037128"/>
          </a:xfrm>
          <a:prstGeom prst="rect">
            <a:avLst/>
          </a:prstGeom>
        </p:spPr>
      </p:pic>
      <p:pic>
        <p:nvPicPr>
          <p:cNvPr id="5" name="Picture 4">
            <a:extLst>
              <a:ext uri="{FF2B5EF4-FFF2-40B4-BE49-F238E27FC236}">
                <a16:creationId xmlns:a16="http://schemas.microsoft.com/office/drawing/2014/main" id="{8B6D0D55-5EE1-AC0F-D0C2-590C4FF84844}"/>
              </a:ext>
            </a:extLst>
          </p:cNvPr>
          <p:cNvPicPr>
            <a:picLocks noChangeAspect="1"/>
          </p:cNvPicPr>
          <p:nvPr userDrawn="1"/>
        </p:nvPicPr>
        <p:blipFill>
          <a:blip r:embed="rId3"/>
          <a:srcRect/>
          <a:stretch/>
        </p:blipFill>
        <p:spPr>
          <a:xfrm rot="5400000">
            <a:off x="-2713852" y="2927022"/>
            <a:ext cx="6858001" cy="1003958"/>
          </a:xfrm>
          <a:prstGeom prst="rect">
            <a:avLst/>
          </a:prstGeom>
        </p:spPr>
      </p:pic>
    </p:spTree>
    <p:extLst>
      <p:ext uri="{BB962C8B-B14F-4D97-AF65-F5344CB8AC3E}">
        <p14:creationId xmlns:p14="http://schemas.microsoft.com/office/powerpoint/2010/main" val="41824217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F20987DA-20E4-6D48-AE56-E1B191556B69}"/>
              </a:ext>
            </a:extLst>
          </p:cNvPr>
          <p:cNvSpPr>
            <a:spLocks noGrp="1"/>
          </p:cNvSpPr>
          <p:nvPr>
            <p:ph idx="1"/>
          </p:nvPr>
        </p:nvSpPr>
        <p:spPr>
          <a:xfrm>
            <a:off x="431999" y="1816436"/>
            <a:ext cx="11324572" cy="4175950"/>
          </a:xfrm>
        </p:spPr>
        <p:txBody>
          <a:bodyPr/>
          <a:lstStyle>
            <a:lvl1pPr marL="342900" marR="0" indent="-342900" algn="l" defTabSz="914400" rtl="0" eaLnBrk="1" fontAlgn="auto" latinLnBrk="0" hangingPunct="1">
              <a:lnSpc>
                <a:spcPct val="90000"/>
              </a:lnSpc>
              <a:spcBef>
                <a:spcPts val="1000"/>
              </a:spcBef>
              <a:spcAft>
                <a:spcPts val="0"/>
              </a:spcAft>
              <a:buClr>
                <a:schemeClr val="tx2"/>
              </a:buClr>
              <a:buSzTx/>
              <a:buFont typeface="Arial" panose="020B0604020202020204" pitchFamily="34" charset="0"/>
              <a:buChar char="•"/>
              <a:tabLst/>
              <a:defRPr/>
            </a:lvl1pPr>
            <a:lvl2pPr marL="685800" indent="-228600">
              <a:buClr>
                <a:schemeClr val="tx2"/>
              </a:buClr>
              <a:buFont typeface="Arial" panose="020B0604020202020204" pitchFamily="34" charset="0"/>
              <a:buChar char="•"/>
              <a:defRPr/>
            </a:lvl2pPr>
            <a:lvl3pPr marL="1143000" indent="-228600">
              <a:buClr>
                <a:schemeClr val="tx2"/>
              </a:buClr>
              <a:buFont typeface="Arial" panose="020B0604020202020204" pitchFamily="34" charset="0"/>
              <a:buChar char="•"/>
              <a:defRPr/>
            </a:lvl3pPr>
            <a:lvl4pPr marL="1600200" indent="-228600">
              <a:buClr>
                <a:schemeClr val="tx2"/>
              </a:buClr>
              <a:buFont typeface="Arial" panose="020B0604020202020204" pitchFamily="34" charset="0"/>
              <a:buChar char="•"/>
              <a:defRPr/>
            </a:lvl4pPr>
            <a:lvl5pPr marL="2057400" indent="-228600">
              <a:buClr>
                <a:schemeClr val="tx2"/>
              </a:buClr>
              <a:buFont typeface="Arial" panose="020B0604020202020204" pitchFamily="34" charset="0"/>
              <a:buChar char="•"/>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itle 1">
            <a:extLst>
              <a:ext uri="{FF2B5EF4-FFF2-40B4-BE49-F238E27FC236}">
                <a16:creationId xmlns:a16="http://schemas.microsoft.com/office/drawing/2014/main" id="{7A0DEF28-C0AA-F34F-AC83-6E8DB1229F85}"/>
              </a:ext>
            </a:extLst>
          </p:cNvPr>
          <p:cNvSpPr>
            <a:spLocks noGrp="1"/>
          </p:cNvSpPr>
          <p:nvPr>
            <p:ph type="title"/>
          </p:nvPr>
        </p:nvSpPr>
        <p:spPr>
          <a:xfrm>
            <a:off x="431999" y="432908"/>
            <a:ext cx="11324572" cy="939182"/>
          </a:xfrm>
        </p:spPr>
        <p:txBody>
          <a:bodyPr/>
          <a:lstStyle/>
          <a:p>
            <a:r>
              <a:rPr lang="en-US"/>
              <a:t>Click to edit Master title style</a:t>
            </a:r>
          </a:p>
        </p:txBody>
      </p:sp>
      <p:sp>
        <p:nvSpPr>
          <p:cNvPr id="3" name="Footer Placeholder 4">
            <a:extLst>
              <a:ext uri="{FF2B5EF4-FFF2-40B4-BE49-F238E27FC236}">
                <a16:creationId xmlns:a16="http://schemas.microsoft.com/office/drawing/2014/main" id="{9CA7949F-A201-D39E-CD18-65317E264821}"/>
              </a:ext>
            </a:extLst>
          </p:cNvPr>
          <p:cNvSpPr>
            <a:spLocks noGrp="1"/>
          </p:cNvSpPr>
          <p:nvPr>
            <p:ph type="ftr" sz="quarter" idx="3"/>
          </p:nvPr>
        </p:nvSpPr>
        <p:spPr>
          <a:xfrm>
            <a:off x="9194498" y="6425091"/>
            <a:ext cx="2562073" cy="432909"/>
          </a:xfrm>
          <a:prstGeom prst="rect">
            <a:avLst/>
          </a:prstGeom>
        </p:spPr>
        <p:txBody>
          <a:bodyPr vert="horz" lIns="0" tIns="0" rIns="0" bIns="0" rtlCol="0" anchor="ctr"/>
          <a:lstStyle>
            <a:lvl1pPr algn="l">
              <a:defRPr lang="en-GB" sz="900" b="1" smtClean="0">
                <a:solidFill>
                  <a:schemeClr val="tx1"/>
                </a:solidFill>
                <a:effectLst/>
              </a:defRPr>
            </a:lvl1pPr>
          </a:lstStyle>
          <a:p>
            <a:pPr algn="r"/>
            <a:r>
              <a:rPr lang="en-GB" dirty="0"/>
              <a:t>NHS Thames Valley</a:t>
            </a:r>
          </a:p>
        </p:txBody>
      </p:sp>
      <p:sp>
        <p:nvSpPr>
          <p:cNvPr id="4" name="Slide Number Placeholder 5">
            <a:extLst>
              <a:ext uri="{FF2B5EF4-FFF2-40B4-BE49-F238E27FC236}">
                <a16:creationId xmlns:a16="http://schemas.microsoft.com/office/drawing/2014/main" id="{6DC57F1D-B4F8-1B82-622C-3F890951BBEC}"/>
              </a:ext>
            </a:extLst>
          </p:cNvPr>
          <p:cNvSpPr>
            <a:spLocks noGrp="1"/>
          </p:cNvSpPr>
          <p:nvPr>
            <p:ph type="sldNum" sz="quarter" idx="4"/>
          </p:nvPr>
        </p:nvSpPr>
        <p:spPr>
          <a:xfrm>
            <a:off x="5735389" y="6422572"/>
            <a:ext cx="717791" cy="435428"/>
          </a:xfrm>
          <a:prstGeom prst="rect">
            <a:avLst/>
          </a:prstGeom>
        </p:spPr>
        <p:txBody>
          <a:bodyPr vert="horz" lIns="0" tIns="0" rIns="0" bIns="0" rtlCol="0" anchor="ctr"/>
          <a:lstStyle>
            <a:lvl1pPr algn="ctr">
              <a:defRPr sz="900" b="0" i="0">
                <a:solidFill>
                  <a:schemeClr val="tx1"/>
                </a:solidFill>
                <a:latin typeface="+mn-lt"/>
              </a:defRPr>
            </a:lvl1pPr>
          </a:lstStyle>
          <a:p>
            <a:fld id="{E37164D7-9B6A-1C43-ACF7-FB85B36CD2BA}" type="slidenum">
              <a:rPr lang="en-US" smtClean="0"/>
              <a:pPr/>
              <a:t>‹#›</a:t>
            </a:fld>
            <a:endParaRPr lang="en-US" dirty="0"/>
          </a:p>
        </p:txBody>
      </p:sp>
      <p:pic>
        <p:nvPicPr>
          <p:cNvPr id="2" name="Picture 1">
            <a:extLst>
              <a:ext uri="{FF2B5EF4-FFF2-40B4-BE49-F238E27FC236}">
                <a16:creationId xmlns:a16="http://schemas.microsoft.com/office/drawing/2014/main" id="{B0AD917C-533F-1176-0F0F-7A9507427143}"/>
              </a:ext>
            </a:extLst>
          </p:cNvPr>
          <p:cNvPicPr>
            <a:picLocks noChangeAspect="1"/>
          </p:cNvPicPr>
          <p:nvPr userDrawn="1"/>
        </p:nvPicPr>
        <p:blipFill>
          <a:blip r:embed="rId2"/>
          <a:srcRect/>
          <a:stretch/>
        </p:blipFill>
        <p:spPr>
          <a:xfrm>
            <a:off x="70951" y="6061533"/>
            <a:ext cx="722086" cy="722086"/>
          </a:xfrm>
          <a:prstGeom prst="rect">
            <a:avLst/>
          </a:prstGeom>
        </p:spPr>
      </p:pic>
    </p:spTree>
    <p:extLst>
      <p:ext uri="{BB962C8B-B14F-4D97-AF65-F5344CB8AC3E}">
        <p14:creationId xmlns:p14="http://schemas.microsoft.com/office/powerpoint/2010/main" val="30527028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F7BD95-054A-AD43-8189-AD0C5724B66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EA51529-D023-7E41-AEF9-89D071FA4243}"/>
              </a:ext>
            </a:extLst>
          </p:cNvPr>
          <p:cNvSpPr>
            <a:spLocks noGrp="1"/>
          </p:cNvSpPr>
          <p:nvPr>
            <p:ph sz="half" idx="1"/>
          </p:nvPr>
        </p:nvSpPr>
        <p:spPr>
          <a:xfrm>
            <a:off x="431999" y="1820849"/>
            <a:ext cx="5400000" cy="41697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BFE038F-054E-0B4F-A5EE-E86784A74468}"/>
              </a:ext>
            </a:extLst>
          </p:cNvPr>
          <p:cNvSpPr>
            <a:spLocks noGrp="1"/>
          </p:cNvSpPr>
          <p:nvPr>
            <p:ph sz="half" idx="2"/>
          </p:nvPr>
        </p:nvSpPr>
        <p:spPr>
          <a:xfrm>
            <a:off x="6356571" y="1820849"/>
            <a:ext cx="5400000" cy="41697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4">
            <a:extLst>
              <a:ext uri="{FF2B5EF4-FFF2-40B4-BE49-F238E27FC236}">
                <a16:creationId xmlns:a16="http://schemas.microsoft.com/office/drawing/2014/main" id="{C43ED5F0-568D-84BC-DBA5-6A9A56097DCB}"/>
              </a:ext>
            </a:extLst>
          </p:cNvPr>
          <p:cNvSpPr>
            <a:spLocks noGrp="1"/>
          </p:cNvSpPr>
          <p:nvPr>
            <p:ph type="ftr" sz="quarter" idx="3"/>
          </p:nvPr>
        </p:nvSpPr>
        <p:spPr>
          <a:xfrm>
            <a:off x="9194498" y="6425091"/>
            <a:ext cx="2562073" cy="432909"/>
          </a:xfrm>
          <a:prstGeom prst="rect">
            <a:avLst/>
          </a:prstGeom>
        </p:spPr>
        <p:txBody>
          <a:bodyPr vert="horz" lIns="0" tIns="0" rIns="0" bIns="0" rtlCol="0" anchor="ctr"/>
          <a:lstStyle>
            <a:lvl1pPr algn="l">
              <a:defRPr lang="en-GB" sz="900" b="1" smtClean="0">
                <a:solidFill>
                  <a:schemeClr val="tx1"/>
                </a:solidFill>
                <a:effectLst/>
              </a:defRPr>
            </a:lvl1pPr>
          </a:lstStyle>
          <a:p>
            <a:pPr algn="r"/>
            <a:r>
              <a:rPr lang="en-GB" dirty="0"/>
              <a:t>NHS Thames Valley</a:t>
            </a:r>
          </a:p>
        </p:txBody>
      </p:sp>
      <p:sp>
        <p:nvSpPr>
          <p:cNvPr id="7" name="Slide Number Placeholder 5">
            <a:extLst>
              <a:ext uri="{FF2B5EF4-FFF2-40B4-BE49-F238E27FC236}">
                <a16:creationId xmlns:a16="http://schemas.microsoft.com/office/drawing/2014/main" id="{1978B40A-2082-B1C9-20FD-B59272A5B5C0}"/>
              </a:ext>
            </a:extLst>
          </p:cNvPr>
          <p:cNvSpPr>
            <a:spLocks noGrp="1"/>
          </p:cNvSpPr>
          <p:nvPr>
            <p:ph type="sldNum" sz="quarter" idx="4"/>
          </p:nvPr>
        </p:nvSpPr>
        <p:spPr>
          <a:xfrm>
            <a:off x="5735389" y="6422572"/>
            <a:ext cx="717791" cy="435428"/>
          </a:xfrm>
          <a:prstGeom prst="rect">
            <a:avLst/>
          </a:prstGeom>
        </p:spPr>
        <p:txBody>
          <a:bodyPr vert="horz" lIns="0" tIns="0" rIns="0" bIns="0" rtlCol="0" anchor="ctr"/>
          <a:lstStyle>
            <a:lvl1pPr algn="ctr">
              <a:defRPr sz="900" b="0" i="0">
                <a:solidFill>
                  <a:schemeClr val="tx1"/>
                </a:solidFill>
                <a:latin typeface="+mn-lt"/>
              </a:defRPr>
            </a:lvl1pPr>
          </a:lstStyle>
          <a:p>
            <a:fld id="{E37164D7-9B6A-1C43-ACF7-FB85B36CD2BA}" type="slidenum">
              <a:rPr lang="en-US" smtClean="0"/>
              <a:pPr/>
              <a:t>‹#›</a:t>
            </a:fld>
            <a:endParaRPr lang="en-US" dirty="0"/>
          </a:p>
        </p:txBody>
      </p:sp>
      <p:pic>
        <p:nvPicPr>
          <p:cNvPr id="5" name="Picture 4" descr="A blue logo with circles&#10;&#10;Description automatically generated">
            <a:extLst>
              <a:ext uri="{FF2B5EF4-FFF2-40B4-BE49-F238E27FC236}">
                <a16:creationId xmlns:a16="http://schemas.microsoft.com/office/drawing/2014/main" id="{E86C32F3-C579-616A-DA1D-79C8C03A4B8F}"/>
              </a:ext>
            </a:extLst>
          </p:cNvPr>
          <p:cNvPicPr>
            <a:picLocks noChangeAspect="1"/>
          </p:cNvPicPr>
          <p:nvPr userDrawn="1"/>
        </p:nvPicPr>
        <p:blipFill>
          <a:blip r:embed="rId2"/>
          <a:stretch>
            <a:fillRect/>
          </a:stretch>
        </p:blipFill>
        <p:spPr>
          <a:xfrm>
            <a:off x="70951" y="6061533"/>
            <a:ext cx="722086" cy="722086"/>
          </a:xfrm>
          <a:prstGeom prst="rect">
            <a:avLst/>
          </a:prstGeom>
        </p:spPr>
      </p:pic>
      <p:cxnSp>
        <p:nvCxnSpPr>
          <p:cNvPr id="9" name="Straight Connector 8">
            <a:extLst>
              <a:ext uri="{FF2B5EF4-FFF2-40B4-BE49-F238E27FC236}">
                <a16:creationId xmlns:a16="http://schemas.microsoft.com/office/drawing/2014/main" id="{8F8B7779-2915-2A86-6C82-CABFE3DD28A5}"/>
              </a:ext>
            </a:extLst>
          </p:cNvPr>
          <p:cNvCxnSpPr/>
          <p:nvPr userDrawn="1"/>
        </p:nvCxnSpPr>
        <p:spPr>
          <a:xfrm>
            <a:off x="6096000" y="1820849"/>
            <a:ext cx="0" cy="4169722"/>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624337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lumn Highlight Blue">
    <p:spTree>
      <p:nvGrpSpPr>
        <p:cNvPr id="1" name=""/>
        <p:cNvGrpSpPr/>
        <p:nvPr/>
      </p:nvGrpSpPr>
      <p:grpSpPr>
        <a:xfrm>
          <a:off x="0" y="0"/>
          <a:ext cx="0" cy="0"/>
          <a:chOff x="0" y="0"/>
          <a:chExt cx="0" cy="0"/>
        </a:xfrm>
      </p:grpSpPr>
      <p:sp>
        <p:nvSpPr>
          <p:cNvPr id="12" name="Content Placeholder 3">
            <a:extLst>
              <a:ext uri="{FF2B5EF4-FFF2-40B4-BE49-F238E27FC236}">
                <a16:creationId xmlns:a16="http://schemas.microsoft.com/office/drawing/2014/main" id="{B49A68C2-F296-5549-998A-6FA8C47BFD6C}"/>
              </a:ext>
            </a:extLst>
          </p:cNvPr>
          <p:cNvSpPr>
            <a:spLocks noGrp="1"/>
          </p:cNvSpPr>
          <p:nvPr>
            <p:ph sz="half" idx="2" hasCustomPrompt="1"/>
          </p:nvPr>
        </p:nvSpPr>
        <p:spPr>
          <a:xfrm>
            <a:off x="6356571" y="1820849"/>
            <a:ext cx="5400000" cy="4169721"/>
          </a:xfrm>
          <a:solidFill>
            <a:schemeClr val="tx2"/>
          </a:solidFill>
        </p:spPr>
        <p:txBody>
          <a:bodyPr lIns="216000" tIns="216000" rIns="216000" bIns="216000"/>
          <a:lstStyle>
            <a:lvl1pPr>
              <a:buClr>
                <a:schemeClr val="bg1"/>
              </a:buClr>
              <a:defRPr b="0" i="0">
                <a:solidFill>
                  <a:schemeClr val="bg1"/>
                </a:solidFill>
                <a:latin typeface="+mn-lt"/>
              </a:defRPr>
            </a:lvl1pPr>
            <a:lvl2pPr>
              <a:buClr>
                <a:schemeClr val="bg1"/>
              </a:buClr>
              <a:defRPr b="0" i="0">
                <a:solidFill>
                  <a:schemeClr val="bg1"/>
                </a:solidFill>
                <a:latin typeface="+mn-lt"/>
              </a:defRPr>
            </a:lvl2pPr>
            <a:lvl3pPr>
              <a:buClr>
                <a:schemeClr val="bg1"/>
              </a:buClr>
              <a:defRPr b="0" i="0">
                <a:solidFill>
                  <a:schemeClr val="bg1"/>
                </a:solidFill>
                <a:latin typeface="+mn-lt"/>
              </a:defRPr>
            </a:lvl3pPr>
            <a:lvl4pPr>
              <a:buClr>
                <a:schemeClr val="bg1"/>
              </a:buClr>
              <a:defRPr b="0" i="0">
                <a:solidFill>
                  <a:schemeClr val="bg1"/>
                </a:solidFill>
                <a:latin typeface="+mn-lt"/>
              </a:defRPr>
            </a:lvl4pPr>
            <a:lvl5pPr>
              <a:buClr>
                <a:schemeClr val="bg1"/>
              </a:buClr>
              <a:defRPr b="0" i="0">
                <a:solidFill>
                  <a:schemeClr val="bg1"/>
                </a:solidFill>
                <a:latin typeface="+mn-l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itle 1">
            <a:extLst>
              <a:ext uri="{FF2B5EF4-FFF2-40B4-BE49-F238E27FC236}">
                <a16:creationId xmlns:a16="http://schemas.microsoft.com/office/drawing/2014/main" id="{53464C6A-C608-794B-8A6C-09CDB8250BB0}"/>
              </a:ext>
            </a:extLst>
          </p:cNvPr>
          <p:cNvSpPr>
            <a:spLocks noGrp="1"/>
          </p:cNvSpPr>
          <p:nvPr>
            <p:ph type="title"/>
          </p:nvPr>
        </p:nvSpPr>
        <p:spPr>
          <a:xfrm>
            <a:off x="431999" y="432908"/>
            <a:ext cx="11324572" cy="939182"/>
          </a:xfrm>
        </p:spPr>
        <p:txBody>
          <a:bodyPr/>
          <a:lstStyle/>
          <a:p>
            <a:r>
              <a:rPr lang="en-US"/>
              <a:t>Click to edit Master title style</a:t>
            </a:r>
          </a:p>
        </p:txBody>
      </p:sp>
      <p:sp>
        <p:nvSpPr>
          <p:cNvPr id="13" name="Content Placeholder 2">
            <a:extLst>
              <a:ext uri="{FF2B5EF4-FFF2-40B4-BE49-F238E27FC236}">
                <a16:creationId xmlns:a16="http://schemas.microsoft.com/office/drawing/2014/main" id="{024A4120-0160-F448-8A6D-47C24B4ADBFD}"/>
              </a:ext>
            </a:extLst>
          </p:cNvPr>
          <p:cNvSpPr>
            <a:spLocks noGrp="1"/>
          </p:cNvSpPr>
          <p:nvPr>
            <p:ph sz="half" idx="1"/>
          </p:nvPr>
        </p:nvSpPr>
        <p:spPr>
          <a:xfrm>
            <a:off x="431999" y="1820849"/>
            <a:ext cx="5400000" cy="41697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Slide Number Placeholder 5">
            <a:extLst>
              <a:ext uri="{FF2B5EF4-FFF2-40B4-BE49-F238E27FC236}">
                <a16:creationId xmlns:a16="http://schemas.microsoft.com/office/drawing/2014/main" id="{D444D0F5-8AB4-D61A-FEF6-6140715B5134}"/>
              </a:ext>
            </a:extLst>
          </p:cNvPr>
          <p:cNvSpPr>
            <a:spLocks noGrp="1"/>
          </p:cNvSpPr>
          <p:nvPr>
            <p:ph type="sldNum" sz="quarter" idx="4"/>
          </p:nvPr>
        </p:nvSpPr>
        <p:spPr>
          <a:xfrm>
            <a:off x="5735389" y="6422572"/>
            <a:ext cx="717791" cy="435428"/>
          </a:xfrm>
          <a:prstGeom prst="rect">
            <a:avLst/>
          </a:prstGeom>
        </p:spPr>
        <p:txBody>
          <a:bodyPr vert="horz" lIns="0" tIns="0" rIns="0" bIns="0" rtlCol="0" anchor="ctr"/>
          <a:lstStyle>
            <a:lvl1pPr algn="ctr">
              <a:defRPr sz="900" b="0" i="0">
                <a:solidFill>
                  <a:schemeClr val="tx1"/>
                </a:solidFill>
                <a:latin typeface="+mn-lt"/>
              </a:defRPr>
            </a:lvl1pPr>
          </a:lstStyle>
          <a:p>
            <a:fld id="{E37164D7-9B6A-1C43-ACF7-FB85B36CD2BA}" type="slidenum">
              <a:rPr lang="en-US" smtClean="0"/>
              <a:pPr/>
              <a:t>‹#›</a:t>
            </a:fld>
            <a:endParaRPr lang="en-US" dirty="0"/>
          </a:p>
        </p:txBody>
      </p:sp>
      <p:pic>
        <p:nvPicPr>
          <p:cNvPr id="3" name="Picture 2" descr="A blue logo with circles&#10;&#10;Description automatically generated">
            <a:extLst>
              <a:ext uri="{FF2B5EF4-FFF2-40B4-BE49-F238E27FC236}">
                <a16:creationId xmlns:a16="http://schemas.microsoft.com/office/drawing/2014/main" id="{E36FFC8E-A3E9-CC2D-C2CA-F4317D04A163}"/>
              </a:ext>
            </a:extLst>
          </p:cNvPr>
          <p:cNvPicPr>
            <a:picLocks noChangeAspect="1"/>
          </p:cNvPicPr>
          <p:nvPr userDrawn="1"/>
        </p:nvPicPr>
        <p:blipFill>
          <a:blip r:embed="rId2"/>
          <a:stretch>
            <a:fillRect/>
          </a:stretch>
        </p:blipFill>
        <p:spPr>
          <a:xfrm>
            <a:off x="70951" y="6061533"/>
            <a:ext cx="722086" cy="722086"/>
          </a:xfrm>
          <a:prstGeom prst="rect">
            <a:avLst/>
          </a:prstGeom>
        </p:spPr>
      </p:pic>
    </p:spTree>
    <p:extLst>
      <p:ext uri="{BB962C8B-B14F-4D97-AF65-F5344CB8AC3E}">
        <p14:creationId xmlns:p14="http://schemas.microsoft.com/office/powerpoint/2010/main" val="41080452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lumn Highlight Aqua Green">
    <p:spTree>
      <p:nvGrpSpPr>
        <p:cNvPr id="1" name=""/>
        <p:cNvGrpSpPr/>
        <p:nvPr/>
      </p:nvGrpSpPr>
      <p:grpSpPr>
        <a:xfrm>
          <a:off x="0" y="0"/>
          <a:ext cx="0" cy="0"/>
          <a:chOff x="0" y="0"/>
          <a:chExt cx="0" cy="0"/>
        </a:xfrm>
      </p:grpSpPr>
      <p:sp>
        <p:nvSpPr>
          <p:cNvPr id="12" name="Content Placeholder 3">
            <a:extLst>
              <a:ext uri="{FF2B5EF4-FFF2-40B4-BE49-F238E27FC236}">
                <a16:creationId xmlns:a16="http://schemas.microsoft.com/office/drawing/2014/main" id="{B49A68C2-F296-5549-998A-6FA8C47BFD6C}"/>
              </a:ext>
            </a:extLst>
          </p:cNvPr>
          <p:cNvSpPr>
            <a:spLocks noGrp="1"/>
          </p:cNvSpPr>
          <p:nvPr>
            <p:ph sz="half" idx="2" hasCustomPrompt="1"/>
          </p:nvPr>
        </p:nvSpPr>
        <p:spPr>
          <a:xfrm>
            <a:off x="6356571" y="1820849"/>
            <a:ext cx="5400000" cy="4169721"/>
          </a:xfrm>
          <a:solidFill>
            <a:schemeClr val="accent2"/>
          </a:solidFill>
        </p:spPr>
        <p:txBody>
          <a:bodyPr lIns="216000" tIns="216000" rIns="216000" bIns="216000"/>
          <a:lstStyle>
            <a:lvl1pPr>
              <a:buClr>
                <a:schemeClr val="bg1"/>
              </a:buClr>
              <a:defRPr b="0" i="0">
                <a:solidFill>
                  <a:schemeClr val="bg1"/>
                </a:solidFill>
                <a:latin typeface="+mn-lt"/>
              </a:defRPr>
            </a:lvl1pPr>
            <a:lvl2pPr>
              <a:buClr>
                <a:schemeClr val="bg1"/>
              </a:buClr>
              <a:defRPr b="0" i="0">
                <a:solidFill>
                  <a:schemeClr val="bg1"/>
                </a:solidFill>
                <a:latin typeface="+mn-lt"/>
              </a:defRPr>
            </a:lvl2pPr>
            <a:lvl3pPr>
              <a:buClr>
                <a:schemeClr val="bg1"/>
              </a:buClr>
              <a:defRPr b="0" i="0">
                <a:solidFill>
                  <a:schemeClr val="bg1"/>
                </a:solidFill>
                <a:latin typeface="+mn-lt"/>
              </a:defRPr>
            </a:lvl3pPr>
            <a:lvl4pPr>
              <a:buClr>
                <a:schemeClr val="bg1"/>
              </a:buClr>
              <a:defRPr b="0" i="0">
                <a:solidFill>
                  <a:schemeClr val="bg1"/>
                </a:solidFill>
                <a:latin typeface="+mn-lt"/>
              </a:defRPr>
            </a:lvl4pPr>
            <a:lvl5pPr>
              <a:buClr>
                <a:schemeClr val="bg1"/>
              </a:buClr>
              <a:defRPr b="0" i="0">
                <a:solidFill>
                  <a:schemeClr val="bg1"/>
                </a:solidFill>
                <a:latin typeface="+mn-l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itle 1">
            <a:extLst>
              <a:ext uri="{FF2B5EF4-FFF2-40B4-BE49-F238E27FC236}">
                <a16:creationId xmlns:a16="http://schemas.microsoft.com/office/drawing/2014/main" id="{53464C6A-C608-794B-8A6C-09CDB8250BB0}"/>
              </a:ext>
            </a:extLst>
          </p:cNvPr>
          <p:cNvSpPr>
            <a:spLocks noGrp="1"/>
          </p:cNvSpPr>
          <p:nvPr>
            <p:ph type="title"/>
          </p:nvPr>
        </p:nvSpPr>
        <p:spPr>
          <a:xfrm>
            <a:off x="431999" y="432908"/>
            <a:ext cx="11324572" cy="939182"/>
          </a:xfrm>
        </p:spPr>
        <p:txBody>
          <a:bodyPr/>
          <a:lstStyle/>
          <a:p>
            <a:r>
              <a:rPr lang="en-US"/>
              <a:t>Click to edit Master title style</a:t>
            </a:r>
          </a:p>
        </p:txBody>
      </p:sp>
      <p:sp>
        <p:nvSpPr>
          <p:cNvPr id="13" name="Content Placeholder 2">
            <a:extLst>
              <a:ext uri="{FF2B5EF4-FFF2-40B4-BE49-F238E27FC236}">
                <a16:creationId xmlns:a16="http://schemas.microsoft.com/office/drawing/2014/main" id="{024A4120-0160-F448-8A6D-47C24B4ADBFD}"/>
              </a:ext>
            </a:extLst>
          </p:cNvPr>
          <p:cNvSpPr>
            <a:spLocks noGrp="1"/>
          </p:cNvSpPr>
          <p:nvPr>
            <p:ph sz="half" idx="1"/>
          </p:nvPr>
        </p:nvSpPr>
        <p:spPr>
          <a:xfrm>
            <a:off x="431999" y="1820849"/>
            <a:ext cx="5400000" cy="4169722"/>
          </a:xfrm>
        </p:spPr>
        <p:txBody>
          <a:bodyPr/>
          <a:lstStyle>
            <a:lvl1pPr>
              <a:buClr>
                <a:schemeClr val="accent2"/>
              </a:buClr>
              <a:defRPr/>
            </a:lvl1pPr>
            <a:lvl2pPr>
              <a:buClr>
                <a:schemeClr val="accent2"/>
              </a:buClr>
              <a:defRPr/>
            </a:lvl2pPr>
            <a:lvl3pPr>
              <a:buClr>
                <a:schemeClr val="accent2"/>
              </a:buClr>
              <a:defRPr/>
            </a:lvl3pPr>
            <a:lvl4pPr>
              <a:buClr>
                <a:schemeClr val="accent2"/>
              </a:buClr>
              <a:defRPr/>
            </a:lvl4pPr>
            <a:lvl5pPr>
              <a:buClr>
                <a:schemeClr val="accent2"/>
              </a:buClr>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Slide Number Placeholder 5">
            <a:extLst>
              <a:ext uri="{FF2B5EF4-FFF2-40B4-BE49-F238E27FC236}">
                <a16:creationId xmlns:a16="http://schemas.microsoft.com/office/drawing/2014/main" id="{CDD145F6-4630-BE2B-A569-F062EFDD78D9}"/>
              </a:ext>
            </a:extLst>
          </p:cNvPr>
          <p:cNvSpPr>
            <a:spLocks noGrp="1"/>
          </p:cNvSpPr>
          <p:nvPr>
            <p:ph type="sldNum" sz="quarter" idx="4"/>
          </p:nvPr>
        </p:nvSpPr>
        <p:spPr>
          <a:xfrm>
            <a:off x="5735389" y="6422572"/>
            <a:ext cx="717791" cy="435428"/>
          </a:xfrm>
          <a:prstGeom prst="rect">
            <a:avLst/>
          </a:prstGeom>
        </p:spPr>
        <p:txBody>
          <a:bodyPr vert="horz" lIns="0" tIns="0" rIns="0" bIns="0" rtlCol="0" anchor="ctr"/>
          <a:lstStyle>
            <a:lvl1pPr algn="ctr">
              <a:defRPr sz="900" b="0" i="0">
                <a:solidFill>
                  <a:schemeClr val="tx1"/>
                </a:solidFill>
                <a:latin typeface="+mn-lt"/>
              </a:defRPr>
            </a:lvl1pPr>
          </a:lstStyle>
          <a:p>
            <a:fld id="{E37164D7-9B6A-1C43-ACF7-FB85B36CD2BA}" type="slidenum">
              <a:rPr lang="en-US" smtClean="0"/>
              <a:pPr/>
              <a:t>‹#›</a:t>
            </a:fld>
            <a:endParaRPr lang="en-US" dirty="0"/>
          </a:p>
        </p:txBody>
      </p:sp>
      <p:pic>
        <p:nvPicPr>
          <p:cNvPr id="4" name="Picture 3">
            <a:extLst>
              <a:ext uri="{FF2B5EF4-FFF2-40B4-BE49-F238E27FC236}">
                <a16:creationId xmlns:a16="http://schemas.microsoft.com/office/drawing/2014/main" id="{A900411A-4235-7CD7-4009-744B158685E2}"/>
              </a:ext>
            </a:extLst>
          </p:cNvPr>
          <p:cNvPicPr>
            <a:picLocks noChangeAspect="1"/>
          </p:cNvPicPr>
          <p:nvPr userDrawn="1"/>
        </p:nvPicPr>
        <p:blipFill>
          <a:blip r:embed="rId2"/>
          <a:srcRect/>
          <a:stretch/>
        </p:blipFill>
        <p:spPr>
          <a:xfrm>
            <a:off x="70951" y="6061533"/>
            <a:ext cx="722086" cy="722086"/>
          </a:xfrm>
          <a:prstGeom prst="rect">
            <a:avLst/>
          </a:prstGeom>
        </p:spPr>
      </p:pic>
    </p:spTree>
    <p:extLst>
      <p:ext uri="{BB962C8B-B14F-4D97-AF65-F5344CB8AC3E}">
        <p14:creationId xmlns:p14="http://schemas.microsoft.com/office/powerpoint/2010/main" val="11176022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lumn Highlight Dark Pink">
    <p:spTree>
      <p:nvGrpSpPr>
        <p:cNvPr id="1" name=""/>
        <p:cNvGrpSpPr/>
        <p:nvPr/>
      </p:nvGrpSpPr>
      <p:grpSpPr>
        <a:xfrm>
          <a:off x="0" y="0"/>
          <a:ext cx="0" cy="0"/>
          <a:chOff x="0" y="0"/>
          <a:chExt cx="0" cy="0"/>
        </a:xfrm>
      </p:grpSpPr>
      <p:sp>
        <p:nvSpPr>
          <p:cNvPr id="12" name="Content Placeholder 3">
            <a:extLst>
              <a:ext uri="{FF2B5EF4-FFF2-40B4-BE49-F238E27FC236}">
                <a16:creationId xmlns:a16="http://schemas.microsoft.com/office/drawing/2014/main" id="{B49A68C2-F296-5549-998A-6FA8C47BFD6C}"/>
              </a:ext>
            </a:extLst>
          </p:cNvPr>
          <p:cNvSpPr>
            <a:spLocks noGrp="1"/>
          </p:cNvSpPr>
          <p:nvPr>
            <p:ph sz="half" idx="2" hasCustomPrompt="1"/>
          </p:nvPr>
        </p:nvSpPr>
        <p:spPr>
          <a:xfrm>
            <a:off x="6356571" y="1820849"/>
            <a:ext cx="5400000" cy="4169721"/>
          </a:xfrm>
          <a:solidFill>
            <a:schemeClr val="accent5"/>
          </a:solidFill>
        </p:spPr>
        <p:txBody>
          <a:bodyPr lIns="216000" tIns="216000" rIns="216000" bIns="216000"/>
          <a:lstStyle>
            <a:lvl1pPr>
              <a:buClr>
                <a:schemeClr val="bg1"/>
              </a:buClr>
              <a:defRPr b="0" i="0">
                <a:solidFill>
                  <a:schemeClr val="bg1"/>
                </a:solidFill>
                <a:latin typeface="+mn-lt"/>
              </a:defRPr>
            </a:lvl1pPr>
            <a:lvl2pPr>
              <a:buClr>
                <a:schemeClr val="bg1"/>
              </a:buClr>
              <a:defRPr b="0" i="0">
                <a:solidFill>
                  <a:schemeClr val="bg1"/>
                </a:solidFill>
                <a:latin typeface="+mn-lt"/>
              </a:defRPr>
            </a:lvl2pPr>
            <a:lvl3pPr>
              <a:buClr>
                <a:schemeClr val="bg1"/>
              </a:buClr>
              <a:defRPr b="0" i="0">
                <a:solidFill>
                  <a:schemeClr val="bg1"/>
                </a:solidFill>
                <a:latin typeface="+mn-lt"/>
              </a:defRPr>
            </a:lvl3pPr>
            <a:lvl4pPr>
              <a:buClr>
                <a:schemeClr val="bg1"/>
              </a:buClr>
              <a:defRPr b="0" i="0">
                <a:solidFill>
                  <a:schemeClr val="bg1"/>
                </a:solidFill>
                <a:latin typeface="+mn-lt"/>
              </a:defRPr>
            </a:lvl4pPr>
            <a:lvl5pPr>
              <a:buClr>
                <a:schemeClr val="bg1"/>
              </a:buClr>
              <a:defRPr b="0" i="0">
                <a:solidFill>
                  <a:schemeClr val="bg1"/>
                </a:solidFill>
                <a:latin typeface="+mn-l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itle 1">
            <a:extLst>
              <a:ext uri="{FF2B5EF4-FFF2-40B4-BE49-F238E27FC236}">
                <a16:creationId xmlns:a16="http://schemas.microsoft.com/office/drawing/2014/main" id="{53464C6A-C608-794B-8A6C-09CDB8250BB0}"/>
              </a:ext>
            </a:extLst>
          </p:cNvPr>
          <p:cNvSpPr>
            <a:spLocks noGrp="1"/>
          </p:cNvSpPr>
          <p:nvPr>
            <p:ph type="title"/>
          </p:nvPr>
        </p:nvSpPr>
        <p:spPr>
          <a:xfrm>
            <a:off x="431999" y="432908"/>
            <a:ext cx="11324572" cy="939182"/>
          </a:xfrm>
        </p:spPr>
        <p:txBody>
          <a:bodyPr/>
          <a:lstStyle/>
          <a:p>
            <a:r>
              <a:rPr lang="en-US"/>
              <a:t>Click to edit Master title style</a:t>
            </a:r>
          </a:p>
        </p:txBody>
      </p:sp>
      <p:sp>
        <p:nvSpPr>
          <p:cNvPr id="13" name="Content Placeholder 2">
            <a:extLst>
              <a:ext uri="{FF2B5EF4-FFF2-40B4-BE49-F238E27FC236}">
                <a16:creationId xmlns:a16="http://schemas.microsoft.com/office/drawing/2014/main" id="{024A4120-0160-F448-8A6D-47C24B4ADBFD}"/>
              </a:ext>
            </a:extLst>
          </p:cNvPr>
          <p:cNvSpPr>
            <a:spLocks noGrp="1"/>
          </p:cNvSpPr>
          <p:nvPr>
            <p:ph sz="half" idx="1"/>
          </p:nvPr>
        </p:nvSpPr>
        <p:spPr>
          <a:xfrm>
            <a:off x="431999" y="1820849"/>
            <a:ext cx="5400000" cy="4169722"/>
          </a:xfrm>
        </p:spPr>
        <p:txBody>
          <a:bodyPr/>
          <a:lstStyle>
            <a:lvl1pPr>
              <a:buClr>
                <a:schemeClr val="accent5"/>
              </a:buClr>
              <a:defRPr/>
            </a:lvl1pPr>
            <a:lvl2pPr>
              <a:buClr>
                <a:schemeClr val="accent5"/>
              </a:buClr>
              <a:defRPr/>
            </a:lvl2pPr>
            <a:lvl3pPr>
              <a:buClr>
                <a:schemeClr val="accent5"/>
              </a:buClr>
              <a:defRPr/>
            </a:lvl3pPr>
            <a:lvl4pPr>
              <a:buClr>
                <a:schemeClr val="accent5"/>
              </a:buClr>
              <a:defRPr/>
            </a:lvl4pPr>
            <a:lvl5pPr>
              <a:buClr>
                <a:schemeClr val="accent5"/>
              </a:buClr>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Slide Number Placeholder 5">
            <a:extLst>
              <a:ext uri="{FF2B5EF4-FFF2-40B4-BE49-F238E27FC236}">
                <a16:creationId xmlns:a16="http://schemas.microsoft.com/office/drawing/2014/main" id="{B2DBEF44-F457-A317-BC2E-5577CA41D0F4}"/>
              </a:ext>
            </a:extLst>
          </p:cNvPr>
          <p:cNvSpPr>
            <a:spLocks noGrp="1"/>
          </p:cNvSpPr>
          <p:nvPr>
            <p:ph type="sldNum" sz="quarter" idx="4"/>
          </p:nvPr>
        </p:nvSpPr>
        <p:spPr>
          <a:xfrm>
            <a:off x="5735389" y="6422572"/>
            <a:ext cx="717791" cy="435428"/>
          </a:xfrm>
          <a:prstGeom prst="rect">
            <a:avLst/>
          </a:prstGeom>
        </p:spPr>
        <p:txBody>
          <a:bodyPr vert="horz" lIns="0" tIns="0" rIns="0" bIns="0" rtlCol="0" anchor="ctr"/>
          <a:lstStyle>
            <a:lvl1pPr algn="ctr">
              <a:defRPr sz="900" b="0" i="0">
                <a:solidFill>
                  <a:schemeClr val="tx1"/>
                </a:solidFill>
                <a:latin typeface="+mn-lt"/>
              </a:defRPr>
            </a:lvl1pPr>
          </a:lstStyle>
          <a:p>
            <a:fld id="{E37164D7-9B6A-1C43-ACF7-FB85B36CD2BA}" type="slidenum">
              <a:rPr lang="en-US" smtClean="0"/>
              <a:pPr/>
              <a:t>‹#›</a:t>
            </a:fld>
            <a:endParaRPr lang="en-US" dirty="0"/>
          </a:p>
        </p:txBody>
      </p:sp>
      <p:pic>
        <p:nvPicPr>
          <p:cNvPr id="4" name="Picture 3">
            <a:extLst>
              <a:ext uri="{FF2B5EF4-FFF2-40B4-BE49-F238E27FC236}">
                <a16:creationId xmlns:a16="http://schemas.microsoft.com/office/drawing/2014/main" id="{78EF4ECA-658D-CBD2-9990-6BCB3B9120EA}"/>
              </a:ext>
            </a:extLst>
          </p:cNvPr>
          <p:cNvPicPr>
            <a:picLocks noChangeAspect="1"/>
          </p:cNvPicPr>
          <p:nvPr userDrawn="1"/>
        </p:nvPicPr>
        <p:blipFill>
          <a:blip r:embed="rId2"/>
          <a:srcRect/>
          <a:stretch/>
        </p:blipFill>
        <p:spPr>
          <a:xfrm>
            <a:off x="70951" y="6061533"/>
            <a:ext cx="722086" cy="722086"/>
          </a:xfrm>
          <a:prstGeom prst="rect">
            <a:avLst/>
          </a:prstGeom>
        </p:spPr>
      </p:pic>
    </p:spTree>
    <p:extLst>
      <p:ext uri="{BB962C8B-B14F-4D97-AF65-F5344CB8AC3E}">
        <p14:creationId xmlns:p14="http://schemas.microsoft.com/office/powerpoint/2010/main" val="33249567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Picture">
    <p:spTree>
      <p:nvGrpSpPr>
        <p:cNvPr id="1" name=""/>
        <p:cNvGrpSpPr/>
        <p:nvPr/>
      </p:nvGrpSpPr>
      <p:grpSpPr>
        <a:xfrm>
          <a:off x="0" y="0"/>
          <a:ext cx="0" cy="0"/>
          <a:chOff x="0" y="0"/>
          <a:chExt cx="0" cy="0"/>
        </a:xfrm>
      </p:grpSpPr>
      <p:sp>
        <p:nvSpPr>
          <p:cNvPr id="10" name="Picture Placeholder 2">
            <a:extLst>
              <a:ext uri="{FF2B5EF4-FFF2-40B4-BE49-F238E27FC236}">
                <a16:creationId xmlns:a16="http://schemas.microsoft.com/office/drawing/2014/main" id="{D13B5104-82F1-1949-AC88-B14CFB2977AC}"/>
              </a:ext>
            </a:extLst>
          </p:cNvPr>
          <p:cNvSpPr>
            <a:spLocks noGrp="1"/>
          </p:cNvSpPr>
          <p:nvPr>
            <p:ph type="pic" idx="13"/>
          </p:nvPr>
        </p:nvSpPr>
        <p:spPr>
          <a:xfrm>
            <a:off x="8172016" y="432908"/>
            <a:ext cx="3584555" cy="5557663"/>
          </a:xfrm>
          <a:solidFill>
            <a:schemeClr val="bg1">
              <a:lumMod val="9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7" name="Title 1">
            <a:extLst>
              <a:ext uri="{FF2B5EF4-FFF2-40B4-BE49-F238E27FC236}">
                <a16:creationId xmlns:a16="http://schemas.microsoft.com/office/drawing/2014/main" id="{44A811F2-7E54-D14E-ABAB-863436483526}"/>
              </a:ext>
            </a:extLst>
          </p:cNvPr>
          <p:cNvSpPr>
            <a:spLocks noGrp="1"/>
          </p:cNvSpPr>
          <p:nvPr>
            <p:ph type="title"/>
          </p:nvPr>
        </p:nvSpPr>
        <p:spPr>
          <a:xfrm>
            <a:off x="431999" y="432908"/>
            <a:ext cx="7354914" cy="939182"/>
          </a:xfrm>
        </p:spPr>
        <p:txBody>
          <a:bodyPr/>
          <a:lstStyle/>
          <a:p>
            <a:r>
              <a:rPr lang="en-US"/>
              <a:t>Click to edit Master title style</a:t>
            </a:r>
          </a:p>
        </p:txBody>
      </p:sp>
      <p:sp>
        <p:nvSpPr>
          <p:cNvPr id="11" name="Content Placeholder 2">
            <a:extLst>
              <a:ext uri="{FF2B5EF4-FFF2-40B4-BE49-F238E27FC236}">
                <a16:creationId xmlns:a16="http://schemas.microsoft.com/office/drawing/2014/main" id="{101C55C8-CE44-C644-AC5F-10F16CD37417}"/>
              </a:ext>
            </a:extLst>
          </p:cNvPr>
          <p:cNvSpPr>
            <a:spLocks noGrp="1"/>
          </p:cNvSpPr>
          <p:nvPr>
            <p:ph sz="half" idx="1"/>
          </p:nvPr>
        </p:nvSpPr>
        <p:spPr>
          <a:xfrm>
            <a:off x="431999" y="1820849"/>
            <a:ext cx="7354914" cy="41697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Footer Placeholder 4">
            <a:extLst>
              <a:ext uri="{FF2B5EF4-FFF2-40B4-BE49-F238E27FC236}">
                <a16:creationId xmlns:a16="http://schemas.microsoft.com/office/drawing/2014/main" id="{B7777D79-D23C-14BB-054E-665E2314C599}"/>
              </a:ext>
            </a:extLst>
          </p:cNvPr>
          <p:cNvSpPr>
            <a:spLocks noGrp="1"/>
          </p:cNvSpPr>
          <p:nvPr>
            <p:ph type="ftr" sz="quarter" idx="3"/>
          </p:nvPr>
        </p:nvSpPr>
        <p:spPr>
          <a:xfrm>
            <a:off x="9194498" y="6425091"/>
            <a:ext cx="2562073" cy="432909"/>
          </a:xfrm>
          <a:prstGeom prst="rect">
            <a:avLst/>
          </a:prstGeom>
        </p:spPr>
        <p:txBody>
          <a:bodyPr vert="horz" lIns="0" tIns="0" rIns="0" bIns="0" rtlCol="0" anchor="ctr"/>
          <a:lstStyle>
            <a:lvl1pPr algn="l">
              <a:defRPr lang="en-GB" sz="900" b="1" smtClean="0">
                <a:solidFill>
                  <a:schemeClr val="tx1"/>
                </a:solidFill>
                <a:effectLst/>
              </a:defRPr>
            </a:lvl1pPr>
          </a:lstStyle>
          <a:p>
            <a:pPr algn="r"/>
            <a:r>
              <a:rPr lang="en-GB" dirty="0"/>
              <a:t>NHS Thames Valley</a:t>
            </a:r>
          </a:p>
        </p:txBody>
      </p:sp>
      <p:sp>
        <p:nvSpPr>
          <p:cNvPr id="4" name="Slide Number Placeholder 5">
            <a:extLst>
              <a:ext uri="{FF2B5EF4-FFF2-40B4-BE49-F238E27FC236}">
                <a16:creationId xmlns:a16="http://schemas.microsoft.com/office/drawing/2014/main" id="{22661A5A-8394-F7B1-0528-7151290B1AA7}"/>
              </a:ext>
            </a:extLst>
          </p:cNvPr>
          <p:cNvSpPr>
            <a:spLocks noGrp="1"/>
          </p:cNvSpPr>
          <p:nvPr>
            <p:ph type="sldNum" sz="quarter" idx="4"/>
          </p:nvPr>
        </p:nvSpPr>
        <p:spPr>
          <a:xfrm>
            <a:off x="5735389" y="6422572"/>
            <a:ext cx="717791" cy="435428"/>
          </a:xfrm>
          <a:prstGeom prst="rect">
            <a:avLst/>
          </a:prstGeom>
        </p:spPr>
        <p:txBody>
          <a:bodyPr vert="horz" lIns="0" tIns="0" rIns="0" bIns="0" rtlCol="0" anchor="ctr"/>
          <a:lstStyle>
            <a:lvl1pPr algn="ctr">
              <a:defRPr sz="900" b="0" i="0">
                <a:solidFill>
                  <a:schemeClr val="tx1"/>
                </a:solidFill>
                <a:latin typeface="+mn-lt"/>
              </a:defRPr>
            </a:lvl1pPr>
          </a:lstStyle>
          <a:p>
            <a:fld id="{E37164D7-9B6A-1C43-ACF7-FB85B36CD2BA}" type="slidenum">
              <a:rPr lang="en-US" smtClean="0"/>
              <a:pPr/>
              <a:t>‹#›</a:t>
            </a:fld>
            <a:endParaRPr lang="en-US" dirty="0"/>
          </a:p>
        </p:txBody>
      </p:sp>
      <p:pic>
        <p:nvPicPr>
          <p:cNvPr id="2" name="Picture 1" descr="A blue logo with circles&#10;&#10;Description automatically generated">
            <a:extLst>
              <a:ext uri="{FF2B5EF4-FFF2-40B4-BE49-F238E27FC236}">
                <a16:creationId xmlns:a16="http://schemas.microsoft.com/office/drawing/2014/main" id="{684CA934-EE20-F28D-0C77-AE6FE495A560}"/>
              </a:ext>
            </a:extLst>
          </p:cNvPr>
          <p:cNvPicPr>
            <a:picLocks noChangeAspect="1"/>
          </p:cNvPicPr>
          <p:nvPr userDrawn="1"/>
        </p:nvPicPr>
        <p:blipFill>
          <a:blip r:embed="rId2"/>
          <a:stretch>
            <a:fillRect/>
          </a:stretch>
        </p:blipFill>
        <p:spPr>
          <a:xfrm>
            <a:off x="70951" y="6061533"/>
            <a:ext cx="722086" cy="722086"/>
          </a:xfrm>
          <a:prstGeom prst="rect">
            <a:avLst/>
          </a:prstGeom>
        </p:spPr>
      </p:pic>
    </p:spTree>
    <p:extLst>
      <p:ext uri="{BB962C8B-B14F-4D97-AF65-F5344CB8AC3E}">
        <p14:creationId xmlns:p14="http://schemas.microsoft.com/office/powerpoint/2010/main" val="29000433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8" name="Picture Placeholder 2">
            <a:extLst>
              <a:ext uri="{FF2B5EF4-FFF2-40B4-BE49-F238E27FC236}">
                <a16:creationId xmlns:a16="http://schemas.microsoft.com/office/drawing/2014/main" id="{1F65846F-E907-4E4F-8AEF-89CEA85E4D71}"/>
              </a:ext>
            </a:extLst>
          </p:cNvPr>
          <p:cNvSpPr>
            <a:spLocks noGrp="1"/>
          </p:cNvSpPr>
          <p:nvPr>
            <p:ph type="pic" idx="1"/>
          </p:nvPr>
        </p:nvSpPr>
        <p:spPr>
          <a:xfrm>
            <a:off x="431999" y="432908"/>
            <a:ext cx="6573383" cy="5564807"/>
          </a:xfrm>
          <a:solidFill>
            <a:schemeClr val="bg1">
              <a:lumMod val="9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10" name="Text Placeholder 3">
            <a:extLst>
              <a:ext uri="{FF2B5EF4-FFF2-40B4-BE49-F238E27FC236}">
                <a16:creationId xmlns:a16="http://schemas.microsoft.com/office/drawing/2014/main" id="{2CEDDB9A-7500-7247-9408-71B88817CF4B}"/>
              </a:ext>
            </a:extLst>
          </p:cNvPr>
          <p:cNvSpPr>
            <a:spLocks noGrp="1"/>
          </p:cNvSpPr>
          <p:nvPr>
            <p:ph type="body" sz="half" idx="2"/>
          </p:nvPr>
        </p:nvSpPr>
        <p:spPr>
          <a:xfrm>
            <a:off x="7416544" y="1710267"/>
            <a:ext cx="4340027" cy="4287449"/>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Master text styles</a:t>
            </a:r>
          </a:p>
        </p:txBody>
      </p:sp>
      <p:sp>
        <p:nvSpPr>
          <p:cNvPr id="11" name="Title 1">
            <a:extLst>
              <a:ext uri="{FF2B5EF4-FFF2-40B4-BE49-F238E27FC236}">
                <a16:creationId xmlns:a16="http://schemas.microsoft.com/office/drawing/2014/main" id="{7245F212-25E5-924E-9DAB-C0185A80A898}"/>
              </a:ext>
            </a:extLst>
          </p:cNvPr>
          <p:cNvSpPr>
            <a:spLocks noGrp="1"/>
          </p:cNvSpPr>
          <p:nvPr>
            <p:ph type="title"/>
          </p:nvPr>
        </p:nvSpPr>
        <p:spPr>
          <a:xfrm>
            <a:off x="7416544" y="432908"/>
            <a:ext cx="4340028" cy="939182"/>
          </a:xfrm>
        </p:spPr>
        <p:txBody>
          <a:bodyPr/>
          <a:lstStyle/>
          <a:p>
            <a:r>
              <a:rPr lang="en-US" dirty="0"/>
              <a:t>Click to edit Master title style</a:t>
            </a:r>
          </a:p>
        </p:txBody>
      </p:sp>
      <p:sp>
        <p:nvSpPr>
          <p:cNvPr id="3" name="Footer Placeholder 4">
            <a:extLst>
              <a:ext uri="{FF2B5EF4-FFF2-40B4-BE49-F238E27FC236}">
                <a16:creationId xmlns:a16="http://schemas.microsoft.com/office/drawing/2014/main" id="{C3162598-B5F6-5A8E-4E6F-419DC16EEB79}"/>
              </a:ext>
            </a:extLst>
          </p:cNvPr>
          <p:cNvSpPr>
            <a:spLocks noGrp="1"/>
          </p:cNvSpPr>
          <p:nvPr>
            <p:ph type="ftr" sz="quarter" idx="3"/>
          </p:nvPr>
        </p:nvSpPr>
        <p:spPr>
          <a:xfrm>
            <a:off x="9194498" y="6425091"/>
            <a:ext cx="2562073" cy="432909"/>
          </a:xfrm>
          <a:prstGeom prst="rect">
            <a:avLst/>
          </a:prstGeom>
        </p:spPr>
        <p:txBody>
          <a:bodyPr vert="horz" lIns="0" tIns="0" rIns="0" bIns="0" rtlCol="0" anchor="ctr"/>
          <a:lstStyle>
            <a:lvl1pPr algn="l">
              <a:defRPr lang="en-GB" sz="900" b="1" smtClean="0">
                <a:solidFill>
                  <a:schemeClr val="tx1"/>
                </a:solidFill>
                <a:effectLst/>
              </a:defRPr>
            </a:lvl1pPr>
          </a:lstStyle>
          <a:p>
            <a:pPr algn="r"/>
            <a:r>
              <a:rPr lang="en-GB" dirty="0"/>
              <a:t>NHS Thames Valley</a:t>
            </a:r>
          </a:p>
        </p:txBody>
      </p:sp>
      <p:sp>
        <p:nvSpPr>
          <p:cNvPr id="4" name="Slide Number Placeholder 5">
            <a:extLst>
              <a:ext uri="{FF2B5EF4-FFF2-40B4-BE49-F238E27FC236}">
                <a16:creationId xmlns:a16="http://schemas.microsoft.com/office/drawing/2014/main" id="{FC879A60-B2F3-A4C6-0B21-770511E3D5E8}"/>
              </a:ext>
            </a:extLst>
          </p:cNvPr>
          <p:cNvSpPr>
            <a:spLocks noGrp="1"/>
          </p:cNvSpPr>
          <p:nvPr>
            <p:ph type="sldNum" sz="quarter" idx="4"/>
          </p:nvPr>
        </p:nvSpPr>
        <p:spPr>
          <a:xfrm>
            <a:off x="5735389" y="6422572"/>
            <a:ext cx="717791" cy="435428"/>
          </a:xfrm>
          <a:prstGeom prst="rect">
            <a:avLst/>
          </a:prstGeom>
        </p:spPr>
        <p:txBody>
          <a:bodyPr vert="horz" lIns="0" tIns="0" rIns="0" bIns="0" rtlCol="0" anchor="ctr"/>
          <a:lstStyle>
            <a:lvl1pPr algn="ctr">
              <a:defRPr sz="900" b="0" i="0">
                <a:solidFill>
                  <a:schemeClr val="tx1"/>
                </a:solidFill>
                <a:latin typeface="+mn-lt"/>
              </a:defRPr>
            </a:lvl1pPr>
          </a:lstStyle>
          <a:p>
            <a:fld id="{E37164D7-9B6A-1C43-ACF7-FB85B36CD2BA}" type="slidenum">
              <a:rPr lang="en-US" smtClean="0"/>
              <a:pPr/>
              <a:t>‹#›</a:t>
            </a:fld>
            <a:endParaRPr lang="en-US" dirty="0"/>
          </a:p>
        </p:txBody>
      </p:sp>
      <p:pic>
        <p:nvPicPr>
          <p:cNvPr id="2" name="Picture 1" descr="A blue logo with circles&#10;&#10;Description automatically generated">
            <a:extLst>
              <a:ext uri="{FF2B5EF4-FFF2-40B4-BE49-F238E27FC236}">
                <a16:creationId xmlns:a16="http://schemas.microsoft.com/office/drawing/2014/main" id="{7DE3547B-3BDC-0CA7-D56E-B1BCCA225C57}"/>
              </a:ext>
            </a:extLst>
          </p:cNvPr>
          <p:cNvPicPr>
            <a:picLocks noChangeAspect="1"/>
          </p:cNvPicPr>
          <p:nvPr userDrawn="1"/>
        </p:nvPicPr>
        <p:blipFill>
          <a:blip r:embed="rId2"/>
          <a:stretch>
            <a:fillRect/>
          </a:stretch>
        </p:blipFill>
        <p:spPr>
          <a:xfrm>
            <a:off x="70951" y="6061533"/>
            <a:ext cx="722086" cy="722086"/>
          </a:xfrm>
          <a:prstGeom prst="rect">
            <a:avLst/>
          </a:prstGeom>
        </p:spPr>
      </p:pic>
    </p:spTree>
    <p:extLst>
      <p:ext uri="{BB962C8B-B14F-4D97-AF65-F5344CB8AC3E}">
        <p14:creationId xmlns:p14="http://schemas.microsoft.com/office/powerpoint/2010/main" val="28601552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BB5116C-1837-6348-81E3-EEEBD9B505DB}"/>
              </a:ext>
            </a:extLst>
          </p:cNvPr>
          <p:cNvSpPr>
            <a:spLocks noGrp="1"/>
          </p:cNvSpPr>
          <p:nvPr>
            <p:ph type="title"/>
          </p:nvPr>
        </p:nvSpPr>
        <p:spPr>
          <a:xfrm>
            <a:off x="431999" y="432908"/>
            <a:ext cx="11324572" cy="939182"/>
          </a:xfrm>
          <a:prstGeom prst="rect">
            <a:avLst/>
          </a:prstGeom>
        </p:spPr>
        <p:txBody>
          <a:bodyPr vert="horz" lIns="0" tIns="0" rIns="0" bIns="0" rtlCol="0" anchor="t" anchorCtr="0">
            <a:noAutofit/>
          </a:bodyPr>
          <a:lstStyle/>
          <a:p>
            <a:r>
              <a:rPr lang="en-US"/>
              <a:t>Click to edit Master title style</a:t>
            </a:r>
          </a:p>
        </p:txBody>
      </p:sp>
      <p:sp>
        <p:nvSpPr>
          <p:cNvPr id="3" name="Text Placeholder 2">
            <a:extLst>
              <a:ext uri="{FF2B5EF4-FFF2-40B4-BE49-F238E27FC236}">
                <a16:creationId xmlns:a16="http://schemas.microsoft.com/office/drawing/2014/main" id="{CAE7B532-5097-4646-B1CE-1DCCCB5DA87A}"/>
              </a:ext>
            </a:extLst>
          </p:cNvPr>
          <p:cNvSpPr>
            <a:spLocks noGrp="1"/>
          </p:cNvSpPr>
          <p:nvPr>
            <p:ph type="body" idx="1"/>
          </p:nvPr>
        </p:nvSpPr>
        <p:spPr>
          <a:xfrm>
            <a:off x="433714" y="1845619"/>
            <a:ext cx="11324572" cy="4175950"/>
          </a:xfrm>
          <a:prstGeom prst="rect">
            <a:avLst/>
          </a:prstGeom>
        </p:spPr>
        <p:txBody>
          <a:bodyPr vert="horz" lIns="0" tIns="0" rIns="0" bIns="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Footer Placeholder 4">
            <a:extLst>
              <a:ext uri="{FF2B5EF4-FFF2-40B4-BE49-F238E27FC236}">
                <a16:creationId xmlns:a16="http://schemas.microsoft.com/office/drawing/2014/main" id="{16C0950B-B91E-1596-D29D-5DFF38B43B32}"/>
              </a:ext>
            </a:extLst>
          </p:cNvPr>
          <p:cNvSpPr>
            <a:spLocks noGrp="1"/>
          </p:cNvSpPr>
          <p:nvPr>
            <p:ph type="ftr" sz="quarter" idx="3"/>
          </p:nvPr>
        </p:nvSpPr>
        <p:spPr>
          <a:xfrm>
            <a:off x="9194498" y="6425091"/>
            <a:ext cx="2562073" cy="432909"/>
          </a:xfrm>
          <a:prstGeom prst="rect">
            <a:avLst/>
          </a:prstGeom>
        </p:spPr>
        <p:txBody>
          <a:bodyPr vert="horz" lIns="0" tIns="0" rIns="0" bIns="0" rtlCol="0" anchor="ctr"/>
          <a:lstStyle>
            <a:lvl1pPr algn="l">
              <a:defRPr lang="en-GB" sz="900" b="1" smtClean="0">
                <a:solidFill>
                  <a:schemeClr val="tx1"/>
                </a:solidFill>
                <a:effectLst/>
              </a:defRPr>
            </a:lvl1pPr>
          </a:lstStyle>
          <a:p>
            <a:pPr algn="r"/>
            <a:r>
              <a:rPr lang="en-GB" dirty="0"/>
              <a:t>NHS Thames Valley</a:t>
            </a:r>
          </a:p>
        </p:txBody>
      </p:sp>
      <p:sp>
        <p:nvSpPr>
          <p:cNvPr id="9" name="Slide Number Placeholder 5">
            <a:extLst>
              <a:ext uri="{FF2B5EF4-FFF2-40B4-BE49-F238E27FC236}">
                <a16:creationId xmlns:a16="http://schemas.microsoft.com/office/drawing/2014/main" id="{0594C9C5-A6D5-9804-BB58-7A2AAE02681F}"/>
              </a:ext>
            </a:extLst>
          </p:cNvPr>
          <p:cNvSpPr>
            <a:spLocks noGrp="1"/>
          </p:cNvSpPr>
          <p:nvPr>
            <p:ph type="sldNum" sz="quarter" idx="4"/>
          </p:nvPr>
        </p:nvSpPr>
        <p:spPr>
          <a:xfrm>
            <a:off x="5735389" y="6422572"/>
            <a:ext cx="717791" cy="435428"/>
          </a:xfrm>
          <a:prstGeom prst="rect">
            <a:avLst/>
          </a:prstGeom>
        </p:spPr>
        <p:txBody>
          <a:bodyPr vert="horz" lIns="0" tIns="0" rIns="0" bIns="0" rtlCol="0" anchor="ctr"/>
          <a:lstStyle>
            <a:lvl1pPr algn="ctr">
              <a:defRPr sz="900" b="0" i="0">
                <a:solidFill>
                  <a:schemeClr val="tx1"/>
                </a:solidFill>
                <a:latin typeface="+mn-lt"/>
              </a:defRPr>
            </a:lvl1pPr>
          </a:lstStyle>
          <a:p>
            <a:fld id="{E37164D7-9B6A-1C43-ACF7-FB85B36CD2BA}" type="slidenum">
              <a:rPr lang="en-US" smtClean="0"/>
              <a:pPr/>
              <a:t>‹#›</a:t>
            </a:fld>
            <a:endParaRPr lang="en-US" dirty="0"/>
          </a:p>
        </p:txBody>
      </p:sp>
    </p:spTree>
    <p:extLst>
      <p:ext uri="{BB962C8B-B14F-4D97-AF65-F5344CB8AC3E}">
        <p14:creationId xmlns:p14="http://schemas.microsoft.com/office/powerpoint/2010/main" val="4187409676"/>
      </p:ext>
    </p:extLst>
  </p:cSld>
  <p:clrMap bg1="lt1" tx1="dk1" bg2="lt2" tx2="dk2" accent1="accent1" accent2="accent2" accent3="accent3" accent4="accent4" accent5="accent5" accent6="accent6" hlink="hlink" folHlink="folHlink"/>
  <p:sldLayoutIdLst>
    <p:sldLayoutId id="2147483813" r:id="rId1"/>
    <p:sldLayoutId id="2147483814" r:id="rId2"/>
    <p:sldLayoutId id="2147483750" r:id="rId3"/>
    <p:sldLayoutId id="2147483751" r:id="rId4"/>
    <p:sldLayoutId id="2147483752" r:id="rId5"/>
    <p:sldLayoutId id="2147483811" r:id="rId6"/>
    <p:sldLayoutId id="2147483812" r:id="rId7"/>
    <p:sldLayoutId id="2147483753" r:id="rId8"/>
    <p:sldLayoutId id="2147483706" r:id="rId9"/>
    <p:sldLayoutId id="2147483715" r:id="rId10"/>
    <p:sldLayoutId id="2147483663" r:id="rId11"/>
    <p:sldLayoutId id="2147483713" r:id="rId12"/>
    <p:sldLayoutId id="2147483714" r:id="rId13"/>
    <p:sldLayoutId id="2147483808" r:id="rId14"/>
  </p:sldLayoutIdLst>
  <p:hf hdr="0"/>
  <p:txStyles>
    <p:titleStyle>
      <a:lvl1pPr algn="l" defTabSz="914400" rtl="0" eaLnBrk="1" latinLnBrk="0" hangingPunct="1">
        <a:lnSpc>
          <a:spcPct val="90000"/>
        </a:lnSpc>
        <a:spcBef>
          <a:spcPct val="0"/>
        </a:spcBef>
        <a:buNone/>
        <a:defRPr sz="3600" b="0" i="0" kern="1200">
          <a:solidFill>
            <a:schemeClr val="tx2"/>
          </a:solidFill>
          <a:latin typeface="+mj-lt"/>
          <a:ea typeface="+mj-ea"/>
          <a:cs typeface="+mj-cs"/>
        </a:defRPr>
      </a:lvl1pPr>
    </p:titleStyle>
    <p:bodyStyle>
      <a:lvl1pPr marL="342900" indent="-342900" algn="l" defTabSz="914400" rtl="0" eaLnBrk="1" latinLnBrk="0" hangingPunct="1">
        <a:lnSpc>
          <a:spcPct val="90000"/>
        </a:lnSpc>
        <a:spcBef>
          <a:spcPts val="1000"/>
        </a:spcBef>
        <a:buClr>
          <a:schemeClr val="tx2"/>
        </a:buClr>
        <a:buFont typeface="Arial" panose="020B0604020202020204" pitchFamily="34" charset="0"/>
        <a:buChar char="•"/>
        <a:defRPr sz="2000" b="0" i="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tx2"/>
        </a:buClr>
        <a:buFont typeface="Arial" panose="020B0604020202020204" pitchFamily="34" charset="0"/>
        <a:buChar char="•"/>
        <a:defRPr sz="1800" b="0" i="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tx2"/>
        </a:buClr>
        <a:buFont typeface="Arial" panose="020B0604020202020204" pitchFamily="34" charset="0"/>
        <a:buChar char="•"/>
        <a:defRPr sz="1600" b="0" i="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tx2"/>
        </a:buClr>
        <a:buFont typeface="Arial" panose="020B0604020202020204" pitchFamily="34" charset="0"/>
        <a:buChar char="•"/>
        <a:defRPr sz="1400" b="0" i="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tx2"/>
        </a:buClr>
        <a:buFont typeface="Arial" panose="020B0604020202020204" pitchFamily="34" charset="0"/>
        <a:buChar char="•"/>
        <a:defRPr sz="1400" b="0" i="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0.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3F666-F0BD-6059-0887-ABC2C0A75449}"/>
              </a:ext>
            </a:extLst>
          </p:cNvPr>
          <p:cNvSpPr>
            <a:spLocks noGrp="1"/>
          </p:cNvSpPr>
          <p:nvPr>
            <p:ph type="title"/>
          </p:nvPr>
        </p:nvSpPr>
        <p:spPr>
          <a:xfrm>
            <a:off x="623563" y="2411197"/>
            <a:ext cx="10944874" cy="1490134"/>
          </a:xfrm>
        </p:spPr>
        <p:txBody>
          <a:bodyPr/>
          <a:lstStyle/>
          <a:p>
            <a:pPr algn="ctr"/>
            <a:r>
              <a:rPr lang="en-GB" sz="3200" dirty="0">
                <a:latin typeface="Arial" panose="020B0604020202020204" pitchFamily="34" charset="0"/>
                <a:cs typeface="Arial" panose="020B0604020202020204" pitchFamily="34" charset="0"/>
              </a:rPr>
              <a:t>Equality Diversity and Inclusion (EDI)</a:t>
            </a:r>
            <a:br>
              <a:rPr lang="en-GB" sz="3200" dirty="0">
                <a:latin typeface="Arial" panose="020B0604020202020204" pitchFamily="34" charset="0"/>
                <a:cs typeface="Arial" panose="020B0604020202020204" pitchFamily="34" charset="0"/>
              </a:rPr>
            </a:br>
            <a:r>
              <a:rPr lang="en-GB" sz="3200" dirty="0">
                <a:latin typeface="Arial" panose="020B0604020202020204" pitchFamily="34" charset="0"/>
                <a:cs typeface="Arial" panose="020B0604020202020204" pitchFamily="34" charset="0"/>
              </a:rPr>
              <a:t>Priorities Thames Valley ICB</a:t>
            </a:r>
            <a:br>
              <a:rPr lang="en-GB" sz="3200" dirty="0">
                <a:latin typeface="Arial" panose="020B0604020202020204" pitchFamily="34" charset="0"/>
                <a:cs typeface="Arial" panose="020B0604020202020204" pitchFamily="34" charset="0"/>
              </a:rPr>
            </a:br>
            <a:r>
              <a:rPr lang="en-GB" sz="3200" dirty="0">
                <a:latin typeface="Arial" panose="020B0604020202020204" pitchFamily="34" charset="0"/>
                <a:cs typeface="Arial" panose="020B0604020202020204" pitchFamily="34" charset="0"/>
              </a:rPr>
              <a:t>April 2026</a:t>
            </a:r>
            <a:br>
              <a:rPr lang="en-GB" sz="3200" dirty="0">
                <a:solidFill>
                  <a:schemeClr val="tx1"/>
                </a:solidFill>
                <a:latin typeface="Arial" panose="020B0604020202020204" pitchFamily="34" charset="0"/>
                <a:cs typeface="Arial" panose="020B0604020202020204" pitchFamily="34" charset="0"/>
              </a:rPr>
            </a:br>
            <a:endParaRPr lang="en-US" sz="3200" dirty="0">
              <a:solidFill>
                <a:schemeClr val="tx1"/>
              </a:solidFill>
            </a:endParaRPr>
          </a:p>
        </p:txBody>
      </p:sp>
    </p:spTree>
    <p:extLst>
      <p:ext uri="{BB962C8B-B14F-4D97-AF65-F5344CB8AC3E}">
        <p14:creationId xmlns:p14="http://schemas.microsoft.com/office/powerpoint/2010/main" val="9324513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7626768-3702-F860-D1C3-A4767E8D98AE}"/>
              </a:ext>
            </a:extLst>
          </p:cNvPr>
          <p:cNvSpPr>
            <a:spLocks noGrp="1"/>
          </p:cNvSpPr>
          <p:nvPr>
            <p:ph idx="1"/>
          </p:nvPr>
        </p:nvSpPr>
        <p:spPr>
          <a:xfrm>
            <a:off x="431999" y="1238249"/>
            <a:ext cx="11324572" cy="4886325"/>
          </a:xfrm>
        </p:spPr>
        <p:txBody>
          <a:bodyPr/>
          <a:lstStyle/>
          <a:p>
            <a:pPr marL="0" indent="0">
              <a:lnSpc>
                <a:spcPct val="100000"/>
              </a:lnSpc>
              <a:spcBef>
                <a:spcPts val="0"/>
              </a:spcBef>
              <a:buNone/>
            </a:pPr>
            <a:r>
              <a:rPr lang="en-GB" sz="1800" dirty="0"/>
              <a:t>These interim EDI priorities provide assurance that, during organisational transition and the forming of the new Thames Valley ICB we are meeting our statutory duties, setting clear expectations for building inclusion into design and reducing risk through fair and consistent people practices.</a:t>
            </a:r>
          </a:p>
          <a:p>
            <a:pPr marL="0" indent="0">
              <a:lnSpc>
                <a:spcPct val="100000"/>
              </a:lnSpc>
              <a:spcBef>
                <a:spcPts val="0"/>
              </a:spcBef>
              <a:buNone/>
            </a:pPr>
            <a:endParaRPr lang="en-GB" sz="1800" dirty="0"/>
          </a:p>
          <a:p>
            <a:pPr marL="0" indent="0">
              <a:lnSpc>
                <a:spcPct val="100000"/>
              </a:lnSpc>
              <a:spcBef>
                <a:spcPts val="0"/>
              </a:spcBef>
              <a:buNone/>
            </a:pPr>
            <a:r>
              <a:rPr lang="en-GB" sz="1800" dirty="0"/>
              <a:t>Our aim is to develop the inclusive culture needed to deliver the Thames Valley Operating Model which is focused on being a high performing strategic commissioner. This strategy underpins the Operating Model and  will support us to create a stable, inclusive organisational foundation that supports staff engagement, a sense of belonging,  effective decision-making, and safe delivery during the first six months.</a:t>
            </a:r>
          </a:p>
          <a:p>
            <a:pPr marL="0" indent="0">
              <a:lnSpc>
                <a:spcPct val="100000"/>
              </a:lnSpc>
              <a:spcBef>
                <a:spcPts val="0"/>
              </a:spcBef>
              <a:buNone/>
            </a:pPr>
            <a:endParaRPr lang="en-GB" sz="1800" dirty="0"/>
          </a:p>
          <a:p>
            <a:pPr marL="0" indent="0">
              <a:lnSpc>
                <a:spcPct val="100000"/>
              </a:lnSpc>
              <a:spcBef>
                <a:spcPts val="0"/>
              </a:spcBef>
              <a:buNone/>
            </a:pPr>
            <a:r>
              <a:rPr lang="en-GB" sz="1800" dirty="0"/>
              <a:t>Evidence based on why we are focusing on these priorities whilst developing a longer-term EDI strategy:</a:t>
            </a:r>
          </a:p>
          <a:p>
            <a:pPr marL="0" indent="0">
              <a:lnSpc>
                <a:spcPct val="100000"/>
              </a:lnSpc>
              <a:spcBef>
                <a:spcPts val="0"/>
              </a:spcBef>
              <a:buNone/>
            </a:pPr>
            <a:endParaRPr lang="en-GB" sz="1600" dirty="0"/>
          </a:p>
          <a:p>
            <a:pPr>
              <a:lnSpc>
                <a:spcPct val="100000"/>
              </a:lnSpc>
              <a:spcBef>
                <a:spcPts val="0"/>
              </a:spcBef>
              <a:buFont typeface="Wingdings" panose="05000000000000000000" pitchFamily="2" charset="2"/>
              <a:buChar char="Ø"/>
            </a:pPr>
            <a:r>
              <a:rPr lang="en-GB" sz="1800" dirty="0"/>
              <a:t>Internal Staff survey feedback </a:t>
            </a:r>
          </a:p>
          <a:p>
            <a:pPr>
              <a:lnSpc>
                <a:spcPct val="100000"/>
              </a:lnSpc>
              <a:spcBef>
                <a:spcPts val="0"/>
              </a:spcBef>
              <a:buFont typeface="Wingdings" panose="05000000000000000000" pitchFamily="2" charset="2"/>
              <a:buChar char="Ø"/>
            </a:pPr>
            <a:r>
              <a:rPr lang="en-GB" sz="1800" dirty="0"/>
              <a:t>Data from EDI reports </a:t>
            </a:r>
            <a:r>
              <a:rPr lang="en-GB" sz="1800" dirty="0" err="1"/>
              <a:t>eg</a:t>
            </a:r>
            <a:r>
              <a:rPr lang="en-GB" sz="1800" dirty="0"/>
              <a:t>  WRES/WDES/Gender pay gap</a:t>
            </a:r>
          </a:p>
          <a:p>
            <a:pPr>
              <a:lnSpc>
                <a:spcPct val="100000"/>
              </a:lnSpc>
              <a:spcBef>
                <a:spcPts val="0"/>
              </a:spcBef>
              <a:buFont typeface="Wingdings" panose="05000000000000000000" pitchFamily="2" charset="2"/>
              <a:buChar char="Ø"/>
            </a:pPr>
            <a:r>
              <a:rPr lang="en-GB" sz="1800" dirty="0"/>
              <a:t>Co –create feedback</a:t>
            </a:r>
          </a:p>
          <a:p>
            <a:pPr>
              <a:lnSpc>
                <a:spcPct val="100000"/>
              </a:lnSpc>
              <a:spcBef>
                <a:spcPts val="0"/>
              </a:spcBef>
              <a:buFont typeface="Wingdings" panose="05000000000000000000" pitchFamily="2" charset="2"/>
              <a:buChar char="Ø"/>
            </a:pPr>
            <a:r>
              <a:rPr lang="en-GB" sz="1800" dirty="0"/>
              <a:t>Lived experience feedback from staff equality networks</a:t>
            </a:r>
          </a:p>
          <a:p>
            <a:pPr>
              <a:lnSpc>
                <a:spcPct val="100000"/>
              </a:lnSpc>
              <a:spcBef>
                <a:spcPts val="0"/>
              </a:spcBef>
              <a:buFont typeface="Wingdings" panose="05000000000000000000" pitchFamily="2" charset="2"/>
              <a:buChar char="Ø"/>
            </a:pPr>
            <a:r>
              <a:rPr lang="en-GB" sz="1800" dirty="0"/>
              <a:t>Organisational  change feedback</a:t>
            </a:r>
          </a:p>
          <a:p>
            <a:pPr>
              <a:lnSpc>
                <a:spcPct val="100000"/>
              </a:lnSpc>
              <a:spcBef>
                <a:spcPts val="0"/>
              </a:spcBef>
              <a:buFont typeface="Wingdings" panose="05000000000000000000" pitchFamily="2" charset="2"/>
              <a:buChar char="Ø"/>
            </a:pPr>
            <a:r>
              <a:rPr lang="en-GB" sz="1800" dirty="0" err="1"/>
              <a:t>EqIA</a:t>
            </a:r>
            <a:r>
              <a:rPr lang="en-GB" sz="1800" dirty="0"/>
              <a:t> feedback</a:t>
            </a:r>
            <a:endParaRPr lang="en-US" sz="1800" dirty="0"/>
          </a:p>
        </p:txBody>
      </p:sp>
      <p:sp>
        <p:nvSpPr>
          <p:cNvPr id="3" name="Title 2">
            <a:extLst>
              <a:ext uri="{FF2B5EF4-FFF2-40B4-BE49-F238E27FC236}">
                <a16:creationId xmlns:a16="http://schemas.microsoft.com/office/drawing/2014/main" id="{8D3F9616-3458-0125-74A3-1F4D803180F0}"/>
              </a:ext>
            </a:extLst>
          </p:cNvPr>
          <p:cNvSpPr>
            <a:spLocks noGrp="1"/>
          </p:cNvSpPr>
          <p:nvPr>
            <p:ph type="title"/>
          </p:nvPr>
        </p:nvSpPr>
        <p:spPr/>
        <p:txBody>
          <a:bodyPr/>
          <a:lstStyle/>
          <a:p>
            <a:r>
              <a:rPr lang="en-GB" b="1" kern="100" dirty="0">
                <a:cs typeface="Arial"/>
              </a:rPr>
              <a:t>Introduction</a:t>
            </a:r>
            <a:br>
              <a:rPr lang="en-GB" b="1" kern="100" dirty="0">
                <a:solidFill>
                  <a:srgbClr val="002060"/>
                </a:solidFill>
                <a:cs typeface="Arial"/>
              </a:rPr>
            </a:br>
            <a:endParaRPr lang="en-US" dirty="0"/>
          </a:p>
        </p:txBody>
      </p:sp>
      <p:sp>
        <p:nvSpPr>
          <p:cNvPr id="4" name="Footer Placeholder 3">
            <a:extLst>
              <a:ext uri="{FF2B5EF4-FFF2-40B4-BE49-F238E27FC236}">
                <a16:creationId xmlns:a16="http://schemas.microsoft.com/office/drawing/2014/main" id="{0A497DA4-EB26-0D73-AA32-961E11A7B8C5}"/>
              </a:ext>
            </a:extLst>
          </p:cNvPr>
          <p:cNvSpPr>
            <a:spLocks noGrp="1"/>
          </p:cNvSpPr>
          <p:nvPr>
            <p:ph type="ftr" sz="quarter" idx="3"/>
          </p:nvPr>
        </p:nvSpPr>
        <p:spPr/>
        <p:txBody>
          <a:bodyPr/>
          <a:lstStyle/>
          <a:p>
            <a:pPr algn="r"/>
            <a:r>
              <a:rPr lang="en-GB"/>
              <a:t>NHS Thames Valley</a:t>
            </a:r>
            <a:endParaRPr lang="en-GB" dirty="0"/>
          </a:p>
        </p:txBody>
      </p:sp>
      <p:sp>
        <p:nvSpPr>
          <p:cNvPr id="5" name="Slide Number Placeholder 4">
            <a:extLst>
              <a:ext uri="{FF2B5EF4-FFF2-40B4-BE49-F238E27FC236}">
                <a16:creationId xmlns:a16="http://schemas.microsoft.com/office/drawing/2014/main" id="{9A8AE777-7736-F08D-F7F7-6ED30A290A2E}"/>
              </a:ext>
            </a:extLst>
          </p:cNvPr>
          <p:cNvSpPr>
            <a:spLocks noGrp="1"/>
          </p:cNvSpPr>
          <p:nvPr>
            <p:ph type="sldNum" sz="quarter" idx="4"/>
          </p:nvPr>
        </p:nvSpPr>
        <p:spPr/>
        <p:txBody>
          <a:bodyPr/>
          <a:lstStyle/>
          <a:p>
            <a:fld id="{E37164D7-9B6A-1C43-ACF7-FB85B36CD2BA}" type="slidenum">
              <a:rPr lang="en-US" smtClean="0"/>
              <a:pPr/>
              <a:t>2</a:t>
            </a:fld>
            <a:endParaRPr lang="en-US" dirty="0"/>
          </a:p>
        </p:txBody>
      </p:sp>
    </p:spTree>
    <p:extLst>
      <p:ext uri="{BB962C8B-B14F-4D97-AF65-F5344CB8AC3E}">
        <p14:creationId xmlns:p14="http://schemas.microsoft.com/office/powerpoint/2010/main" val="20276133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432E068-280A-6962-501D-2F2DBA76B202}"/>
              </a:ext>
            </a:extLst>
          </p:cNvPr>
          <p:cNvSpPr>
            <a:spLocks noGrp="1"/>
          </p:cNvSpPr>
          <p:nvPr>
            <p:ph type="title"/>
          </p:nvPr>
        </p:nvSpPr>
        <p:spPr>
          <a:xfrm>
            <a:off x="433714" y="423383"/>
            <a:ext cx="11324572" cy="939182"/>
          </a:xfrm>
        </p:spPr>
        <p:txBody>
          <a:bodyPr/>
          <a:lstStyle/>
          <a:p>
            <a:r>
              <a:rPr lang="en-GB" b="1" kern="100" dirty="0">
                <a:cs typeface="Arial"/>
              </a:rPr>
              <a:t>EDI Priorities</a:t>
            </a:r>
            <a:endParaRPr lang="en-US" dirty="0"/>
          </a:p>
        </p:txBody>
      </p:sp>
      <p:sp>
        <p:nvSpPr>
          <p:cNvPr id="4" name="Footer Placeholder 3">
            <a:extLst>
              <a:ext uri="{FF2B5EF4-FFF2-40B4-BE49-F238E27FC236}">
                <a16:creationId xmlns:a16="http://schemas.microsoft.com/office/drawing/2014/main" id="{69D4472E-15D9-C86E-3A74-675D7069E585}"/>
              </a:ext>
            </a:extLst>
          </p:cNvPr>
          <p:cNvSpPr>
            <a:spLocks noGrp="1"/>
          </p:cNvSpPr>
          <p:nvPr>
            <p:ph type="ftr" sz="quarter" idx="3"/>
          </p:nvPr>
        </p:nvSpPr>
        <p:spPr/>
        <p:txBody>
          <a:bodyPr/>
          <a:lstStyle/>
          <a:p>
            <a:pPr algn="r"/>
            <a:r>
              <a:rPr lang="en-GB"/>
              <a:t>NHS Thames Valley</a:t>
            </a:r>
            <a:endParaRPr lang="en-GB" dirty="0"/>
          </a:p>
        </p:txBody>
      </p:sp>
      <p:sp>
        <p:nvSpPr>
          <p:cNvPr id="5" name="Slide Number Placeholder 4">
            <a:extLst>
              <a:ext uri="{FF2B5EF4-FFF2-40B4-BE49-F238E27FC236}">
                <a16:creationId xmlns:a16="http://schemas.microsoft.com/office/drawing/2014/main" id="{415BAB2A-62BF-26C0-46F4-37D536B09A8B}"/>
              </a:ext>
            </a:extLst>
          </p:cNvPr>
          <p:cNvSpPr>
            <a:spLocks noGrp="1"/>
          </p:cNvSpPr>
          <p:nvPr>
            <p:ph type="sldNum" sz="quarter" idx="4"/>
          </p:nvPr>
        </p:nvSpPr>
        <p:spPr/>
        <p:txBody>
          <a:bodyPr/>
          <a:lstStyle/>
          <a:p>
            <a:fld id="{E37164D7-9B6A-1C43-ACF7-FB85B36CD2BA}" type="slidenum">
              <a:rPr lang="en-US" smtClean="0"/>
              <a:pPr/>
              <a:t>3</a:t>
            </a:fld>
            <a:endParaRPr lang="en-US" dirty="0"/>
          </a:p>
        </p:txBody>
      </p:sp>
      <p:sp>
        <p:nvSpPr>
          <p:cNvPr id="7" name="Rectangle 6" descr="EDI Priority 1 - Inclusive and Compassionate Leadership ">
            <a:extLst>
              <a:ext uri="{FF2B5EF4-FFF2-40B4-BE49-F238E27FC236}">
                <a16:creationId xmlns:a16="http://schemas.microsoft.com/office/drawing/2014/main" id="{4CDE9B15-8004-5393-13D9-DE4DD624696E}"/>
              </a:ext>
            </a:extLst>
          </p:cNvPr>
          <p:cNvSpPr/>
          <p:nvPr/>
        </p:nvSpPr>
        <p:spPr>
          <a:xfrm>
            <a:off x="829581" y="2208723"/>
            <a:ext cx="2437410" cy="2115871"/>
          </a:xfrm>
          <a:prstGeom prst="rect">
            <a:avLst/>
          </a:prstGeom>
          <a:solidFill>
            <a:srgbClr val="033F8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prstClr val="white"/>
              </a:solidFill>
              <a:effectLst/>
              <a:uLnTx/>
              <a:uFillTx/>
              <a:latin typeface="Arial" panose="020B0604020202020204"/>
              <a:ea typeface="+mn-ea"/>
              <a:cs typeface="+mn-cs"/>
            </a:endParaRPr>
          </a:p>
        </p:txBody>
      </p:sp>
      <p:sp>
        <p:nvSpPr>
          <p:cNvPr id="8" name="Oval 7">
            <a:extLst>
              <a:ext uri="{FF2B5EF4-FFF2-40B4-BE49-F238E27FC236}">
                <a16:creationId xmlns:a16="http://schemas.microsoft.com/office/drawing/2014/main" id="{5027E34A-9CCB-3EFF-5041-4782CC70A702}"/>
              </a:ext>
            </a:extLst>
          </p:cNvPr>
          <p:cNvSpPr>
            <a:spLocks noChangeAspect="1"/>
          </p:cNvSpPr>
          <p:nvPr/>
        </p:nvSpPr>
        <p:spPr>
          <a:xfrm>
            <a:off x="1778286" y="1917776"/>
            <a:ext cx="540000" cy="540000"/>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800" b="1" dirty="0">
                <a:solidFill>
                  <a:srgbClr val="033F85"/>
                </a:solidFill>
              </a:rPr>
              <a:t>1</a:t>
            </a:r>
          </a:p>
        </p:txBody>
      </p:sp>
      <p:sp>
        <p:nvSpPr>
          <p:cNvPr id="9" name="TextBox 8">
            <a:extLst>
              <a:ext uri="{FF2B5EF4-FFF2-40B4-BE49-F238E27FC236}">
                <a16:creationId xmlns:a16="http://schemas.microsoft.com/office/drawing/2014/main" id="{D8196C0E-A937-A7D2-0526-78F372CC4E1E}"/>
              </a:ext>
            </a:extLst>
          </p:cNvPr>
          <p:cNvSpPr txBox="1"/>
          <p:nvPr/>
        </p:nvSpPr>
        <p:spPr>
          <a:xfrm>
            <a:off x="829581" y="2684473"/>
            <a:ext cx="2437410" cy="830997"/>
          </a:xfrm>
          <a:prstGeom prst="rect">
            <a:avLst/>
          </a:prstGeom>
          <a:noFill/>
        </p:spPr>
        <p:txBody>
          <a:bodyPr wrap="square">
            <a:spAutoFit/>
          </a:bodyPr>
          <a:lstStyle/>
          <a:p>
            <a:pPr marL="0" indent="0" algn="ctr">
              <a:buNone/>
            </a:pPr>
            <a:r>
              <a:rPr lang="en-GB" sz="1600" b="1" dirty="0">
                <a:solidFill>
                  <a:schemeClr val="bg1"/>
                </a:solidFill>
              </a:rPr>
              <a:t>Inclusive and Compassionate Leadership</a:t>
            </a:r>
            <a:endParaRPr lang="en-GB" sz="1600" dirty="0">
              <a:solidFill>
                <a:schemeClr val="bg1"/>
              </a:solidFill>
            </a:endParaRPr>
          </a:p>
        </p:txBody>
      </p:sp>
      <p:pic>
        <p:nvPicPr>
          <p:cNvPr id="13" name="Picture 12" descr="EDI Priority 2 - Inclusive culture and belonging ">
            <a:extLst>
              <a:ext uri="{FF2B5EF4-FFF2-40B4-BE49-F238E27FC236}">
                <a16:creationId xmlns:a16="http://schemas.microsoft.com/office/drawing/2014/main" id="{478ECE11-25CD-95CC-8616-FB5A7CF6DF92}"/>
              </a:ext>
            </a:extLst>
          </p:cNvPr>
          <p:cNvPicPr>
            <a:picLocks noChangeAspect="1"/>
          </p:cNvPicPr>
          <p:nvPr/>
        </p:nvPicPr>
        <p:blipFill>
          <a:blip r:embed="rId3"/>
          <a:stretch>
            <a:fillRect/>
          </a:stretch>
        </p:blipFill>
        <p:spPr>
          <a:xfrm>
            <a:off x="4877927" y="2187776"/>
            <a:ext cx="2432515" cy="2115495"/>
          </a:xfrm>
          <a:prstGeom prst="rect">
            <a:avLst/>
          </a:prstGeom>
        </p:spPr>
      </p:pic>
      <p:pic>
        <p:nvPicPr>
          <p:cNvPr id="15" name="Picture 14" descr="A blue box numbered 2 with the title Inclusive culture and Belonging">
            <a:extLst>
              <a:ext uri="{FF2B5EF4-FFF2-40B4-BE49-F238E27FC236}">
                <a16:creationId xmlns:a16="http://schemas.microsoft.com/office/drawing/2014/main" id="{56FA7DBE-BF62-3D03-253B-D723AA5622F1}"/>
              </a:ext>
            </a:extLst>
          </p:cNvPr>
          <p:cNvPicPr>
            <a:picLocks noChangeAspect="1"/>
          </p:cNvPicPr>
          <p:nvPr/>
        </p:nvPicPr>
        <p:blipFill>
          <a:blip r:embed="rId4"/>
          <a:stretch>
            <a:fillRect/>
          </a:stretch>
        </p:blipFill>
        <p:spPr>
          <a:xfrm>
            <a:off x="4862437" y="2838755"/>
            <a:ext cx="2432515" cy="676715"/>
          </a:xfrm>
          <a:prstGeom prst="rect">
            <a:avLst/>
          </a:prstGeom>
        </p:spPr>
      </p:pic>
      <p:sp>
        <p:nvSpPr>
          <p:cNvPr id="16" name="Oval 15">
            <a:extLst>
              <a:ext uri="{FF2B5EF4-FFF2-40B4-BE49-F238E27FC236}">
                <a16:creationId xmlns:a16="http://schemas.microsoft.com/office/drawing/2014/main" id="{0FAB618C-0368-D4D3-814B-DA5EAF9274CE}"/>
              </a:ext>
            </a:extLst>
          </p:cNvPr>
          <p:cNvSpPr>
            <a:spLocks noChangeAspect="1"/>
          </p:cNvSpPr>
          <p:nvPr/>
        </p:nvSpPr>
        <p:spPr>
          <a:xfrm>
            <a:off x="5826632" y="1999890"/>
            <a:ext cx="540000" cy="540000"/>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800" b="1" dirty="0">
                <a:solidFill>
                  <a:srgbClr val="005EB8"/>
                </a:solidFill>
              </a:rPr>
              <a:t>2</a:t>
            </a:r>
          </a:p>
        </p:txBody>
      </p:sp>
      <p:sp>
        <p:nvSpPr>
          <p:cNvPr id="17" name="Rectangle 16" descr="EDI Priority 3 - Inclusive Policies and Practices">
            <a:extLst>
              <a:ext uri="{FF2B5EF4-FFF2-40B4-BE49-F238E27FC236}">
                <a16:creationId xmlns:a16="http://schemas.microsoft.com/office/drawing/2014/main" id="{D09B9E05-FD93-CFD4-7AE4-5D121FD7661C}"/>
              </a:ext>
            </a:extLst>
          </p:cNvPr>
          <p:cNvSpPr/>
          <p:nvPr/>
        </p:nvSpPr>
        <p:spPr>
          <a:xfrm>
            <a:off x="8572361" y="2207950"/>
            <a:ext cx="2437410" cy="2115871"/>
          </a:xfrm>
          <a:prstGeom prst="rect">
            <a:avLst/>
          </a:prstGeom>
          <a:solidFill>
            <a:srgbClr val="70AD4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Arial" panose="020B0604020202020204"/>
              <a:ea typeface="+mn-ea"/>
              <a:cs typeface="+mn-cs"/>
            </a:endParaRPr>
          </a:p>
        </p:txBody>
      </p:sp>
      <p:pic>
        <p:nvPicPr>
          <p:cNvPr id="19" name="Picture 18" descr="A green box numbered 3 with the title Inclusive Policies and Practices. ">
            <a:extLst>
              <a:ext uri="{FF2B5EF4-FFF2-40B4-BE49-F238E27FC236}">
                <a16:creationId xmlns:a16="http://schemas.microsoft.com/office/drawing/2014/main" id="{83AFB9E2-6B6A-ECE2-960B-B187410423BC}"/>
              </a:ext>
            </a:extLst>
          </p:cNvPr>
          <p:cNvPicPr>
            <a:picLocks noChangeAspect="1"/>
          </p:cNvPicPr>
          <p:nvPr/>
        </p:nvPicPr>
        <p:blipFill>
          <a:blip r:embed="rId5"/>
          <a:stretch>
            <a:fillRect/>
          </a:stretch>
        </p:blipFill>
        <p:spPr>
          <a:xfrm>
            <a:off x="8531593" y="2856972"/>
            <a:ext cx="2456901" cy="676715"/>
          </a:xfrm>
          <a:prstGeom prst="rect">
            <a:avLst/>
          </a:prstGeom>
        </p:spPr>
      </p:pic>
      <p:pic>
        <p:nvPicPr>
          <p:cNvPr id="21" name="Picture 20" descr="Number 3">
            <a:extLst>
              <a:ext uri="{FF2B5EF4-FFF2-40B4-BE49-F238E27FC236}">
                <a16:creationId xmlns:a16="http://schemas.microsoft.com/office/drawing/2014/main" id="{84C72F67-5041-C91A-855F-FA5680B07E26}"/>
              </a:ext>
            </a:extLst>
          </p:cNvPr>
          <p:cNvPicPr>
            <a:picLocks noChangeAspect="1"/>
          </p:cNvPicPr>
          <p:nvPr/>
        </p:nvPicPr>
        <p:blipFill>
          <a:blip r:embed="rId6"/>
          <a:stretch>
            <a:fillRect/>
          </a:stretch>
        </p:blipFill>
        <p:spPr>
          <a:xfrm>
            <a:off x="9556112" y="1942935"/>
            <a:ext cx="627942" cy="749873"/>
          </a:xfrm>
          <a:prstGeom prst="rect">
            <a:avLst/>
          </a:prstGeom>
        </p:spPr>
      </p:pic>
    </p:spTree>
    <p:extLst>
      <p:ext uri="{BB962C8B-B14F-4D97-AF65-F5344CB8AC3E}">
        <p14:creationId xmlns:p14="http://schemas.microsoft.com/office/powerpoint/2010/main" val="9319149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681356-C7DD-A78E-16E1-8DDADABD0184}"/>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E4D30A3A-213D-779D-6E9C-B00BDD451A8E}"/>
              </a:ext>
            </a:extLst>
          </p:cNvPr>
          <p:cNvSpPr>
            <a:spLocks noGrp="1"/>
          </p:cNvSpPr>
          <p:nvPr>
            <p:ph type="title"/>
          </p:nvPr>
        </p:nvSpPr>
        <p:spPr/>
        <p:txBody>
          <a:bodyPr/>
          <a:lstStyle/>
          <a:p>
            <a:r>
              <a:rPr lang="en-GB" b="1" kern="100" dirty="0">
                <a:cs typeface="Arial"/>
              </a:rPr>
              <a:t>EDI Priorities Detail</a:t>
            </a:r>
            <a:endParaRPr lang="en-US" dirty="0"/>
          </a:p>
        </p:txBody>
      </p:sp>
      <p:sp>
        <p:nvSpPr>
          <p:cNvPr id="4" name="Footer Placeholder 3">
            <a:extLst>
              <a:ext uri="{FF2B5EF4-FFF2-40B4-BE49-F238E27FC236}">
                <a16:creationId xmlns:a16="http://schemas.microsoft.com/office/drawing/2014/main" id="{F00C6193-5E19-15E7-166D-BFDEC588B2ED}"/>
              </a:ext>
            </a:extLst>
          </p:cNvPr>
          <p:cNvSpPr>
            <a:spLocks noGrp="1"/>
          </p:cNvSpPr>
          <p:nvPr>
            <p:ph type="ftr" sz="quarter" idx="3"/>
          </p:nvPr>
        </p:nvSpPr>
        <p:spPr/>
        <p:txBody>
          <a:bodyPr/>
          <a:lstStyle/>
          <a:p>
            <a:pPr algn="r"/>
            <a:r>
              <a:rPr lang="en-GB"/>
              <a:t>NHS Thames Valley</a:t>
            </a:r>
            <a:endParaRPr lang="en-GB" dirty="0"/>
          </a:p>
        </p:txBody>
      </p:sp>
      <p:sp>
        <p:nvSpPr>
          <p:cNvPr id="5" name="Slide Number Placeholder 4">
            <a:extLst>
              <a:ext uri="{FF2B5EF4-FFF2-40B4-BE49-F238E27FC236}">
                <a16:creationId xmlns:a16="http://schemas.microsoft.com/office/drawing/2014/main" id="{2D09228B-B1C9-76E4-9661-5F97CE61775C}"/>
              </a:ext>
            </a:extLst>
          </p:cNvPr>
          <p:cNvSpPr>
            <a:spLocks noGrp="1"/>
          </p:cNvSpPr>
          <p:nvPr>
            <p:ph type="sldNum" sz="quarter" idx="4"/>
          </p:nvPr>
        </p:nvSpPr>
        <p:spPr/>
        <p:txBody>
          <a:bodyPr/>
          <a:lstStyle/>
          <a:p>
            <a:fld id="{E37164D7-9B6A-1C43-ACF7-FB85B36CD2BA}" type="slidenum">
              <a:rPr lang="en-US" smtClean="0"/>
              <a:pPr/>
              <a:t>4</a:t>
            </a:fld>
            <a:endParaRPr lang="en-US" dirty="0"/>
          </a:p>
        </p:txBody>
      </p:sp>
      <p:sp>
        <p:nvSpPr>
          <p:cNvPr id="9" name="TextBox 8">
            <a:extLst>
              <a:ext uri="{FF2B5EF4-FFF2-40B4-BE49-F238E27FC236}">
                <a16:creationId xmlns:a16="http://schemas.microsoft.com/office/drawing/2014/main" id="{1E6452B0-E477-EE3A-BDE5-2A170DC40DD7}"/>
              </a:ext>
            </a:extLst>
          </p:cNvPr>
          <p:cNvSpPr txBox="1"/>
          <p:nvPr/>
        </p:nvSpPr>
        <p:spPr>
          <a:xfrm>
            <a:off x="829581" y="2658693"/>
            <a:ext cx="2437410" cy="830997"/>
          </a:xfrm>
          <a:prstGeom prst="rect">
            <a:avLst/>
          </a:prstGeom>
          <a:noFill/>
        </p:spPr>
        <p:txBody>
          <a:bodyPr wrap="square">
            <a:spAutoFit/>
          </a:bodyPr>
          <a:lstStyle/>
          <a:p>
            <a:pPr marL="0" indent="0" algn="ctr">
              <a:buNone/>
            </a:pPr>
            <a:r>
              <a:rPr lang="en-GB" sz="1600" b="1" dirty="0">
                <a:solidFill>
                  <a:schemeClr val="bg1"/>
                </a:solidFill>
              </a:rPr>
              <a:t>Inclusive and Compassionate Leadership</a:t>
            </a:r>
            <a:endParaRPr lang="en-GB" sz="1600" dirty="0">
              <a:solidFill>
                <a:schemeClr val="bg1"/>
              </a:solidFill>
            </a:endParaRPr>
          </a:p>
        </p:txBody>
      </p:sp>
      <p:pic>
        <p:nvPicPr>
          <p:cNvPr id="19" name="Picture 18">
            <a:extLst>
              <a:ext uri="{FF2B5EF4-FFF2-40B4-BE49-F238E27FC236}">
                <a16:creationId xmlns:a16="http://schemas.microsoft.com/office/drawing/2014/main" id="{FF3D6CE8-739B-218E-F5B7-2A444EC7015E}"/>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8531593" y="2856972"/>
            <a:ext cx="2456901" cy="676715"/>
          </a:xfrm>
          <a:prstGeom prst="rect">
            <a:avLst/>
          </a:prstGeom>
        </p:spPr>
      </p:pic>
      <p:grpSp>
        <p:nvGrpSpPr>
          <p:cNvPr id="2" name="Group 1" descr="A blue box numbered 1 with the title Inclusive and Compassionate Leadership">
            <a:extLst>
              <a:ext uri="{FF2B5EF4-FFF2-40B4-BE49-F238E27FC236}">
                <a16:creationId xmlns:a16="http://schemas.microsoft.com/office/drawing/2014/main" id="{69025DA4-3D65-F9B5-AFAD-6F98720B445A}"/>
              </a:ext>
            </a:extLst>
          </p:cNvPr>
          <p:cNvGrpSpPr>
            <a:grpSpLocks noChangeAspect="1"/>
          </p:cNvGrpSpPr>
          <p:nvPr/>
        </p:nvGrpSpPr>
        <p:grpSpPr>
          <a:xfrm>
            <a:off x="538315" y="1396604"/>
            <a:ext cx="1743132" cy="1312090"/>
            <a:chOff x="828144" y="2216507"/>
            <a:chExt cx="2437411" cy="1834689"/>
          </a:xfrm>
        </p:grpSpPr>
        <p:sp>
          <p:nvSpPr>
            <p:cNvPr id="6" name="Rectangle 5" descr="Detail on EDI Priority 1. Inclusive and Compassionate Leadership">
              <a:extLst>
                <a:ext uri="{FF2B5EF4-FFF2-40B4-BE49-F238E27FC236}">
                  <a16:creationId xmlns:a16="http://schemas.microsoft.com/office/drawing/2014/main" id="{D01C12A8-3B3D-F29D-D83F-AA78C8EF4868}"/>
                </a:ext>
              </a:extLst>
            </p:cNvPr>
            <p:cNvSpPr/>
            <p:nvPr/>
          </p:nvSpPr>
          <p:spPr>
            <a:xfrm>
              <a:off x="828144" y="2216507"/>
              <a:ext cx="2437410" cy="1834689"/>
            </a:xfrm>
            <a:prstGeom prst="rect">
              <a:avLst/>
            </a:prstGeom>
            <a:solidFill>
              <a:srgbClr val="033F85"/>
            </a:solidFill>
            <a:ln>
              <a:solidFill>
                <a:srgbClr val="033F8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200"/>
            </a:p>
          </p:txBody>
        </p:sp>
        <p:sp>
          <p:nvSpPr>
            <p:cNvPr id="10" name="Oval 9">
              <a:extLst>
                <a:ext uri="{FF2B5EF4-FFF2-40B4-BE49-F238E27FC236}">
                  <a16:creationId xmlns:a16="http://schemas.microsoft.com/office/drawing/2014/main" id="{D7CDB14A-D4B3-4E7B-6828-1B251D578AA6}"/>
                </a:ext>
              </a:extLst>
            </p:cNvPr>
            <p:cNvSpPr>
              <a:spLocks noChangeAspect="1"/>
            </p:cNvSpPr>
            <p:nvPr/>
          </p:nvSpPr>
          <p:spPr>
            <a:xfrm>
              <a:off x="1778286" y="2400342"/>
              <a:ext cx="540000" cy="540000"/>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solidFill>
                    <a:srgbClr val="033F85"/>
                  </a:solidFill>
                </a:rPr>
                <a:t>1</a:t>
              </a:r>
            </a:p>
          </p:txBody>
        </p:sp>
        <p:sp>
          <p:nvSpPr>
            <p:cNvPr id="11" name="TextBox 10">
              <a:extLst>
                <a:ext uri="{FF2B5EF4-FFF2-40B4-BE49-F238E27FC236}">
                  <a16:creationId xmlns:a16="http://schemas.microsoft.com/office/drawing/2014/main" id="{14142673-D171-F210-0F13-163BD85F9605}"/>
                </a:ext>
              </a:extLst>
            </p:cNvPr>
            <p:cNvSpPr txBox="1"/>
            <p:nvPr/>
          </p:nvSpPr>
          <p:spPr>
            <a:xfrm>
              <a:off x="828145" y="3022402"/>
              <a:ext cx="2437410" cy="968315"/>
            </a:xfrm>
            <a:prstGeom prst="rect">
              <a:avLst/>
            </a:prstGeom>
            <a:noFill/>
            <a:ln>
              <a:solidFill>
                <a:srgbClr val="033F85"/>
              </a:solidFill>
            </a:ln>
          </p:spPr>
          <p:txBody>
            <a:bodyPr wrap="square">
              <a:spAutoFit/>
            </a:bodyPr>
            <a:lstStyle/>
            <a:p>
              <a:pPr marL="0" indent="0" algn="ctr">
                <a:buNone/>
              </a:pPr>
              <a:r>
                <a:rPr lang="en-GB" sz="1300" b="1" dirty="0">
                  <a:solidFill>
                    <a:schemeClr val="bg1"/>
                  </a:solidFill>
                </a:rPr>
                <a:t>Inclusive  and Compassionate Leadership</a:t>
              </a:r>
              <a:endParaRPr lang="en-GB" sz="1300" dirty="0">
                <a:solidFill>
                  <a:schemeClr val="bg1"/>
                </a:solidFill>
              </a:endParaRPr>
            </a:p>
          </p:txBody>
        </p:sp>
      </p:grpSp>
      <p:grpSp>
        <p:nvGrpSpPr>
          <p:cNvPr id="12" name="Group 11" descr="Detail on EDI Priority 2. Inclusive Culture and Belonging ">
            <a:extLst>
              <a:ext uri="{FF2B5EF4-FFF2-40B4-BE49-F238E27FC236}">
                <a16:creationId xmlns:a16="http://schemas.microsoft.com/office/drawing/2014/main" id="{34814278-35B5-6CE4-E08D-46606AB9691A}"/>
              </a:ext>
            </a:extLst>
          </p:cNvPr>
          <p:cNvGrpSpPr>
            <a:grpSpLocks noChangeAspect="1"/>
          </p:cNvGrpSpPr>
          <p:nvPr/>
        </p:nvGrpSpPr>
        <p:grpSpPr>
          <a:xfrm>
            <a:off x="538315" y="3010290"/>
            <a:ext cx="1743131" cy="1345034"/>
            <a:chOff x="829581" y="2054347"/>
            <a:chExt cx="2437410" cy="1834689"/>
          </a:xfrm>
        </p:grpSpPr>
        <p:sp>
          <p:nvSpPr>
            <p:cNvPr id="14" name="Rectangle 13">
              <a:extLst>
                <a:ext uri="{FF2B5EF4-FFF2-40B4-BE49-F238E27FC236}">
                  <a16:creationId xmlns:a16="http://schemas.microsoft.com/office/drawing/2014/main" id="{77D7681A-A6E5-92C9-021E-A7EE0714EAA6}"/>
                </a:ext>
              </a:extLst>
            </p:cNvPr>
            <p:cNvSpPr/>
            <p:nvPr/>
          </p:nvSpPr>
          <p:spPr>
            <a:xfrm>
              <a:off x="829581" y="2054347"/>
              <a:ext cx="2437410" cy="1834689"/>
            </a:xfrm>
            <a:prstGeom prst="rect">
              <a:avLst/>
            </a:prstGeom>
            <a:solidFill>
              <a:srgbClr val="005EB8"/>
            </a:solidFill>
            <a:ln w="12700" cap="flat" cmpd="sng" algn="ctr">
              <a:solidFill>
                <a:srgbClr val="005EB8"/>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a:ln>
                  <a:noFill/>
                </a:ln>
                <a:solidFill>
                  <a:prstClr val="white"/>
                </a:solidFill>
                <a:effectLst/>
                <a:uLnTx/>
                <a:uFillTx/>
                <a:latin typeface="Arial" panose="020B0604020202020204"/>
                <a:ea typeface="+mn-ea"/>
                <a:cs typeface="+mn-cs"/>
              </a:endParaRPr>
            </a:p>
          </p:txBody>
        </p:sp>
        <p:sp>
          <p:nvSpPr>
            <p:cNvPr id="18" name="Oval 17">
              <a:extLst>
                <a:ext uri="{FF2B5EF4-FFF2-40B4-BE49-F238E27FC236}">
                  <a16:creationId xmlns:a16="http://schemas.microsoft.com/office/drawing/2014/main" id="{67E1F5CF-4734-0698-4DC6-3C555D999EB6}"/>
                </a:ext>
              </a:extLst>
            </p:cNvPr>
            <p:cNvSpPr>
              <a:spLocks noChangeAspect="1"/>
            </p:cNvSpPr>
            <p:nvPr/>
          </p:nvSpPr>
          <p:spPr>
            <a:xfrm>
              <a:off x="1778286" y="2400342"/>
              <a:ext cx="540000" cy="540000"/>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800" b="1" i="0" u="none" strike="noStrike" kern="0" cap="none" spc="0" normalizeH="0" baseline="0" noProof="0" dirty="0">
                  <a:ln>
                    <a:noFill/>
                  </a:ln>
                  <a:solidFill>
                    <a:srgbClr val="005EB8"/>
                  </a:solidFill>
                  <a:effectLst/>
                  <a:uLnTx/>
                  <a:uFillTx/>
                  <a:latin typeface="Arial" panose="020B0604020202020204"/>
                  <a:ea typeface="+mn-ea"/>
                  <a:cs typeface="+mn-cs"/>
                </a:rPr>
                <a:t>2</a:t>
              </a:r>
            </a:p>
          </p:txBody>
        </p:sp>
        <p:sp>
          <p:nvSpPr>
            <p:cNvPr id="20" name="TextBox 19">
              <a:extLst>
                <a:ext uri="{FF2B5EF4-FFF2-40B4-BE49-F238E27FC236}">
                  <a16:creationId xmlns:a16="http://schemas.microsoft.com/office/drawing/2014/main" id="{FBCD9E1A-4DA5-11C0-C013-3228A3F43B7E}"/>
                </a:ext>
              </a:extLst>
            </p:cNvPr>
            <p:cNvSpPr txBox="1"/>
            <p:nvPr/>
          </p:nvSpPr>
          <p:spPr>
            <a:xfrm>
              <a:off x="829581" y="3063208"/>
              <a:ext cx="2437410" cy="731615"/>
            </a:xfrm>
            <a:prstGeom prst="rect">
              <a:avLst/>
            </a:prstGeom>
            <a:noFill/>
            <a:ln>
              <a:noFill/>
            </a:ln>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400" b="1" i="0" u="none" strike="noStrike" kern="0" cap="none" spc="0" normalizeH="0" baseline="0" noProof="0" dirty="0">
                  <a:ln>
                    <a:noFill/>
                  </a:ln>
                  <a:solidFill>
                    <a:prstClr val="white"/>
                  </a:solidFill>
                  <a:effectLst/>
                  <a:uLnTx/>
                  <a:uFillTx/>
                </a:rPr>
                <a:t>Inclusive Culture and Belonging</a:t>
              </a:r>
            </a:p>
          </p:txBody>
        </p:sp>
      </p:grpSp>
      <p:sp>
        <p:nvSpPr>
          <p:cNvPr id="23" name="Rectangle 22" descr="Detail on EDI Priority 3 - Inclusive Policies and Practices ">
            <a:extLst>
              <a:ext uri="{FF2B5EF4-FFF2-40B4-BE49-F238E27FC236}">
                <a16:creationId xmlns:a16="http://schemas.microsoft.com/office/drawing/2014/main" id="{E6EF981A-978F-A67C-4721-C0EDCBEA14AD}"/>
              </a:ext>
            </a:extLst>
          </p:cNvPr>
          <p:cNvSpPr/>
          <p:nvPr/>
        </p:nvSpPr>
        <p:spPr>
          <a:xfrm>
            <a:off x="538314" y="4630359"/>
            <a:ext cx="1743131" cy="1312091"/>
          </a:xfrm>
          <a:prstGeom prst="rect">
            <a:avLst/>
          </a:prstGeom>
          <a:solidFill>
            <a:srgbClr val="70AD47"/>
          </a:solidFill>
          <a:ln w="12700" cap="flat" cmpd="sng" algn="ctr">
            <a:solidFill>
              <a:srgbClr val="70AD47"/>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dirty="0">
              <a:ln>
                <a:noFill/>
              </a:ln>
              <a:solidFill>
                <a:prstClr val="white"/>
              </a:solidFill>
              <a:effectLst/>
              <a:uLnTx/>
              <a:uFillTx/>
              <a:latin typeface="Arial" panose="020B0604020202020204"/>
              <a:ea typeface="+mn-ea"/>
              <a:cs typeface="+mn-cs"/>
            </a:endParaRPr>
          </a:p>
        </p:txBody>
      </p:sp>
      <p:sp>
        <p:nvSpPr>
          <p:cNvPr id="24" name="TextBox 23">
            <a:extLst>
              <a:ext uri="{FF2B5EF4-FFF2-40B4-BE49-F238E27FC236}">
                <a16:creationId xmlns:a16="http://schemas.microsoft.com/office/drawing/2014/main" id="{0AC3CF04-F825-9FB0-7FB3-4EEA1D63A461}"/>
              </a:ext>
            </a:extLst>
          </p:cNvPr>
          <p:cNvSpPr txBox="1"/>
          <p:nvPr/>
        </p:nvSpPr>
        <p:spPr>
          <a:xfrm>
            <a:off x="538314" y="5411355"/>
            <a:ext cx="1743131" cy="684803"/>
          </a:xfrm>
          <a:prstGeom prst="rect">
            <a:avLst/>
          </a:prstGeom>
          <a:noFill/>
          <a:ln>
            <a:noFill/>
          </a:ln>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400" b="1" i="0" u="none" strike="noStrike" kern="0" cap="none" spc="0" normalizeH="0" baseline="0" noProof="0" dirty="0">
                <a:ln>
                  <a:noFill/>
                </a:ln>
                <a:solidFill>
                  <a:prstClr val="white"/>
                </a:solidFill>
                <a:effectLst/>
                <a:uLnTx/>
                <a:uFillTx/>
              </a:rPr>
              <a:t>Inclusive Policies and Practices </a:t>
            </a: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50" b="1" i="0" u="none" strike="noStrike" kern="0" cap="none" spc="0" normalizeH="0" baseline="0" noProof="0" dirty="0">
              <a:ln>
                <a:noFill/>
              </a:ln>
              <a:solidFill>
                <a:prstClr val="white"/>
              </a:solidFill>
              <a:effectLst/>
              <a:uLnTx/>
              <a:uFillTx/>
            </a:endParaRPr>
          </a:p>
        </p:txBody>
      </p:sp>
      <p:sp>
        <p:nvSpPr>
          <p:cNvPr id="25" name="Oval 24">
            <a:extLst>
              <a:ext uri="{FF2B5EF4-FFF2-40B4-BE49-F238E27FC236}">
                <a16:creationId xmlns:a16="http://schemas.microsoft.com/office/drawing/2014/main" id="{62D42420-894A-1188-CA3B-D6F9F5AC699D}"/>
              </a:ext>
            </a:extLst>
          </p:cNvPr>
          <p:cNvSpPr>
            <a:spLocks noChangeAspect="1"/>
          </p:cNvSpPr>
          <p:nvPr/>
        </p:nvSpPr>
        <p:spPr>
          <a:xfrm>
            <a:off x="1216786" y="4979436"/>
            <a:ext cx="386185" cy="386185"/>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solidFill>
                  <a:srgbClr val="1D7000"/>
                </a:solidFill>
              </a:rPr>
              <a:t>3</a:t>
            </a:r>
          </a:p>
        </p:txBody>
      </p:sp>
      <p:sp>
        <p:nvSpPr>
          <p:cNvPr id="27" name="Rectangle 26">
            <a:extLst>
              <a:ext uri="{FF2B5EF4-FFF2-40B4-BE49-F238E27FC236}">
                <a16:creationId xmlns:a16="http://schemas.microsoft.com/office/drawing/2014/main" id="{CDDD46BD-42D9-D5E0-7B78-57D00E8652DE}"/>
              </a:ext>
            </a:extLst>
          </p:cNvPr>
          <p:cNvSpPr/>
          <p:nvPr/>
        </p:nvSpPr>
        <p:spPr>
          <a:xfrm>
            <a:off x="2402668" y="3010290"/>
            <a:ext cx="9636523" cy="1345034"/>
          </a:xfrm>
          <a:prstGeom prst="rect">
            <a:avLst/>
          </a:prstGeom>
          <a:solidFill>
            <a:schemeClr val="bg1"/>
          </a:solidFill>
          <a:ln>
            <a:solidFill>
              <a:srgbClr val="005EB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indent="-285750">
              <a:buClr>
                <a:srgbClr val="0070C0"/>
              </a:buClr>
              <a:buSzPts val="1000"/>
              <a:buFont typeface="Wingdings" panose="05000000000000000000" pitchFamily="2" charset="2"/>
              <a:buChar char="§"/>
              <a:tabLst>
                <a:tab pos="457200" algn="l"/>
              </a:tabLst>
            </a:pPr>
            <a:r>
              <a:rPr lang="en-GB" sz="1500" dirty="0">
                <a:solidFill>
                  <a:schemeClr val="tx1">
                    <a:lumMod val="50000"/>
                  </a:schemeClr>
                </a:solidFill>
                <a:latin typeface="+mj-lt"/>
              </a:rPr>
              <a:t>Create the conditions for belonging by continually listening to our colleagues through a culture of learning,  innovation and continuous improvement  </a:t>
            </a:r>
          </a:p>
          <a:p>
            <a:pPr marL="285750" indent="-285750">
              <a:buClr>
                <a:srgbClr val="0070C0"/>
              </a:buClr>
              <a:buSzPts val="1000"/>
              <a:buFont typeface="Wingdings" panose="05000000000000000000" pitchFamily="2" charset="2"/>
              <a:buChar char="§"/>
              <a:tabLst>
                <a:tab pos="457200" algn="l"/>
              </a:tabLst>
            </a:pPr>
            <a:r>
              <a:rPr lang="en-GB" sz="1500" dirty="0">
                <a:solidFill>
                  <a:schemeClr val="tx1">
                    <a:lumMod val="50000"/>
                  </a:schemeClr>
                </a:solidFill>
                <a:latin typeface="+mj-lt"/>
              </a:rPr>
              <a:t>Embed equality staff network voices  to ensure they are part of decision making </a:t>
            </a:r>
          </a:p>
          <a:p>
            <a:pPr marL="285750" indent="-285750">
              <a:buClr>
                <a:srgbClr val="0070C0"/>
              </a:buClr>
              <a:buSzPts val="1000"/>
              <a:buFont typeface="Wingdings" panose="05000000000000000000" pitchFamily="2" charset="2"/>
              <a:buChar char="§"/>
              <a:tabLst>
                <a:tab pos="457200" algn="l"/>
              </a:tabLst>
            </a:pPr>
            <a:r>
              <a:rPr lang="en-GB" sz="1500" dirty="0">
                <a:solidFill>
                  <a:schemeClr val="tx1">
                    <a:lumMod val="50000"/>
                  </a:schemeClr>
                </a:solidFill>
                <a:latin typeface="+mj-lt"/>
              </a:rPr>
              <a:t>Address immediate cultural risks to ensure  people feel respected, valued, and able to contribute and deliver effectively.</a:t>
            </a:r>
          </a:p>
          <a:p>
            <a:pPr marL="285750" indent="-285750">
              <a:buClr>
                <a:srgbClr val="0070C0"/>
              </a:buClr>
              <a:buSzPts val="1000"/>
              <a:buFont typeface="Wingdings" panose="05000000000000000000" pitchFamily="2" charset="2"/>
              <a:buChar char="§"/>
              <a:tabLst>
                <a:tab pos="457200" algn="l"/>
              </a:tabLst>
            </a:pPr>
            <a:r>
              <a:rPr lang="en-GB" sz="1500" dirty="0">
                <a:solidFill>
                  <a:schemeClr val="tx1">
                    <a:lumMod val="50000"/>
                  </a:schemeClr>
                </a:solidFill>
                <a:latin typeface="+mj-lt"/>
              </a:rPr>
              <a:t>Build the foundations for a psychologically safe and speak up culture </a:t>
            </a:r>
          </a:p>
        </p:txBody>
      </p:sp>
      <p:sp>
        <p:nvSpPr>
          <p:cNvPr id="28" name="Rectangle 27">
            <a:extLst>
              <a:ext uri="{FF2B5EF4-FFF2-40B4-BE49-F238E27FC236}">
                <a16:creationId xmlns:a16="http://schemas.microsoft.com/office/drawing/2014/main" id="{3D51A606-B41C-FBE5-E07B-E236A24498F9}"/>
              </a:ext>
            </a:extLst>
          </p:cNvPr>
          <p:cNvSpPr/>
          <p:nvPr/>
        </p:nvSpPr>
        <p:spPr>
          <a:xfrm>
            <a:off x="2393059" y="4645858"/>
            <a:ext cx="9636523" cy="1312091"/>
          </a:xfrm>
          <a:prstGeom prst="rect">
            <a:avLst/>
          </a:prstGeom>
          <a:solidFill>
            <a:schemeClr val="bg1"/>
          </a:solidFill>
          <a:ln>
            <a:solidFill>
              <a:srgbClr val="70AD4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indent="-285750">
              <a:lnSpc>
                <a:spcPct val="90000"/>
              </a:lnSpc>
              <a:buClr>
                <a:srgbClr val="0070C0"/>
              </a:buClr>
              <a:buSzPts val="1000"/>
              <a:buFont typeface="Wingdings" panose="05000000000000000000" pitchFamily="2" charset="2"/>
              <a:buChar char="§"/>
              <a:tabLst>
                <a:tab pos="457200" algn="l"/>
              </a:tabLst>
            </a:pPr>
            <a:r>
              <a:rPr lang="en-GB" sz="1500" dirty="0">
                <a:solidFill>
                  <a:schemeClr val="tx1"/>
                </a:solidFill>
                <a:latin typeface="+mj-lt"/>
              </a:rPr>
              <a:t>Review and align priority people policies and practices (e.g. recruitment, flexible working, training)</a:t>
            </a:r>
          </a:p>
          <a:p>
            <a:pPr marL="285750" indent="-285750">
              <a:lnSpc>
                <a:spcPct val="90000"/>
              </a:lnSpc>
              <a:buClr>
                <a:srgbClr val="0070C0"/>
              </a:buClr>
              <a:buSzPts val="1000"/>
              <a:buFont typeface="Wingdings" panose="05000000000000000000" pitchFamily="2" charset="2"/>
              <a:buChar char="§"/>
              <a:tabLst>
                <a:tab pos="457200" algn="l"/>
              </a:tabLst>
            </a:pPr>
            <a:r>
              <a:rPr lang="en-GB" sz="1500" dirty="0">
                <a:solidFill>
                  <a:schemeClr val="tx1"/>
                </a:solidFill>
                <a:latin typeface="+mj-lt"/>
              </a:rPr>
              <a:t>Ensure EQIA’s carried out so they are fair, legally compliant, and consistently applied across the new organisation.</a:t>
            </a:r>
          </a:p>
          <a:p>
            <a:pPr marL="285750" indent="-285750">
              <a:lnSpc>
                <a:spcPct val="90000"/>
              </a:lnSpc>
              <a:buClr>
                <a:srgbClr val="0070C0"/>
              </a:buClr>
              <a:buSzPts val="1000"/>
              <a:buFont typeface="Wingdings" panose="05000000000000000000" pitchFamily="2" charset="2"/>
              <a:buChar char="§"/>
              <a:tabLst>
                <a:tab pos="457200" algn="l"/>
              </a:tabLst>
            </a:pPr>
            <a:r>
              <a:rPr lang="en-GB" sz="1500" dirty="0">
                <a:solidFill>
                  <a:schemeClr val="tx1"/>
                </a:solidFill>
                <a:latin typeface="+mj-lt"/>
              </a:rPr>
              <a:t>Ensure understanding of equitable application of policies </a:t>
            </a:r>
          </a:p>
          <a:p>
            <a:pPr marL="285750" indent="-285750">
              <a:lnSpc>
                <a:spcPct val="90000"/>
              </a:lnSpc>
              <a:buClr>
                <a:srgbClr val="0070C0"/>
              </a:buClr>
              <a:buSzPts val="1000"/>
              <a:buFont typeface="Wingdings" panose="05000000000000000000" pitchFamily="2" charset="2"/>
              <a:buChar char="§"/>
              <a:tabLst>
                <a:tab pos="457200" algn="l"/>
              </a:tabLst>
            </a:pPr>
            <a:r>
              <a:rPr lang="en-GB" sz="1500" dirty="0">
                <a:solidFill>
                  <a:schemeClr val="tx1"/>
                </a:solidFill>
                <a:latin typeface="+mj-lt"/>
              </a:rPr>
              <a:t>Provide managers the tools and training to ensure all staff are treated fairly </a:t>
            </a:r>
          </a:p>
        </p:txBody>
      </p:sp>
      <p:sp>
        <p:nvSpPr>
          <p:cNvPr id="29" name="Rectangle 28">
            <a:extLst>
              <a:ext uri="{FF2B5EF4-FFF2-40B4-BE49-F238E27FC236}">
                <a16:creationId xmlns:a16="http://schemas.microsoft.com/office/drawing/2014/main" id="{CFDD6735-1E3A-630A-1190-C038283BFD8E}"/>
              </a:ext>
            </a:extLst>
          </p:cNvPr>
          <p:cNvSpPr/>
          <p:nvPr/>
        </p:nvSpPr>
        <p:spPr>
          <a:xfrm>
            <a:off x="2411313" y="1371603"/>
            <a:ext cx="9636523" cy="1312091"/>
          </a:xfrm>
          <a:prstGeom prst="rect">
            <a:avLst/>
          </a:prstGeom>
          <a:solidFill>
            <a:schemeClr val="bg1"/>
          </a:solidFill>
          <a:ln>
            <a:solidFill>
              <a:srgbClr val="033F8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GB" sz="1500" b="0" i="0" u="none" strike="noStrike" kern="1200" cap="none" spc="0" normalizeH="0" baseline="0" noProof="0" dirty="0">
                <a:ln>
                  <a:noFill/>
                </a:ln>
                <a:solidFill>
                  <a:prstClr val="black"/>
                </a:solidFill>
                <a:effectLst/>
                <a:uLnTx/>
                <a:uFillTx/>
                <a:latin typeface="+mj-lt"/>
                <a:ea typeface="+mn-ea"/>
                <a:cs typeface="+mn-cs"/>
              </a:rPr>
              <a:t>Setting the tone early</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GB" sz="1500" b="0" i="0" u="none" strike="noStrike" kern="1200" cap="none" spc="0" normalizeH="0" baseline="0" noProof="0" dirty="0">
                <a:ln>
                  <a:noFill/>
                </a:ln>
                <a:solidFill>
                  <a:prstClr val="black"/>
                </a:solidFill>
                <a:effectLst/>
                <a:uLnTx/>
                <a:uFillTx/>
                <a:latin typeface="+mj-lt"/>
                <a:ea typeface="+mn-ea"/>
                <a:cs typeface="+mn-cs"/>
              </a:rPr>
              <a:t>Establish a shared expectation of inclusive and compassionate  leadership by agreeing core behaviours</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GB" sz="1500" b="0" i="0" u="none" strike="noStrike" kern="1200" cap="none" spc="0" normalizeH="0" baseline="0" noProof="0" dirty="0">
                <a:ln>
                  <a:noFill/>
                </a:ln>
                <a:solidFill>
                  <a:prstClr val="black"/>
                </a:solidFill>
                <a:effectLst/>
                <a:uLnTx/>
                <a:uFillTx/>
                <a:latin typeface="+mj-lt"/>
                <a:ea typeface="+mn-ea"/>
                <a:cs typeface="+mn-cs"/>
              </a:rPr>
              <a:t>Provide targeted development for senior leaders</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GB" sz="1500" b="0" i="0" u="none" strike="noStrike" kern="1200" cap="none" spc="0" normalizeH="0" baseline="0" noProof="0" dirty="0">
                <a:ln>
                  <a:noFill/>
                </a:ln>
                <a:solidFill>
                  <a:prstClr val="black"/>
                </a:solidFill>
                <a:effectLst/>
                <a:uLnTx/>
                <a:uFillTx/>
                <a:latin typeface="+mj-lt"/>
                <a:ea typeface="+mn-ea"/>
                <a:cs typeface="+mn-cs"/>
              </a:rPr>
              <a:t>Embed EDI accountability into decision-making and governance from day one.</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GB" sz="1500" b="0" i="0" u="none" strike="noStrike" kern="1200" cap="none" spc="0" normalizeH="0" baseline="0" noProof="0" dirty="0">
                <a:ln>
                  <a:noFill/>
                </a:ln>
                <a:solidFill>
                  <a:prstClr val="black"/>
                </a:solidFill>
                <a:effectLst/>
                <a:uLnTx/>
                <a:uFillTx/>
                <a:latin typeface="+mj-lt"/>
                <a:ea typeface="+mn-ea"/>
                <a:cs typeface="+mn-cs"/>
              </a:rPr>
              <a:t>Deliver the Operating Model and its commitment to tackling  health inequalities </a:t>
            </a:r>
          </a:p>
        </p:txBody>
      </p:sp>
    </p:spTree>
    <p:extLst>
      <p:ext uri="{BB962C8B-B14F-4D97-AF65-F5344CB8AC3E}">
        <p14:creationId xmlns:p14="http://schemas.microsoft.com/office/powerpoint/2010/main" val="18839326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0E5426-9AF2-E663-7D76-3F87702AA502}"/>
              </a:ext>
            </a:extLst>
          </p:cNvPr>
          <p:cNvSpPr>
            <a:spLocks noGrp="1"/>
          </p:cNvSpPr>
          <p:nvPr>
            <p:ph type="title"/>
          </p:nvPr>
        </p:nvSpPr>
        <p:spPr/>
        <p:txBody>
          <a:bodyPr/>
          <a:lstStyle/>
          <a:p>
            <a:r>
              <a:rPr lang="en-US" b="1" dirty="0"/>
              <a:t>Actions</a:t>
            </a:r>
          </a:p>
        </p:txBody>
      </p:sp>
      <p:sp>
        <p:nvSpPr>
          <p:cNvPr id="4" name="Footer Placeholder 3">
            <a:extLst>
              <a:ext uri="{FF2B5EF4-FFF2-40B4-BE49-F238E27FC236}">
                <a16:creationId xmlns:a16="http://schemas.microsoft.com/office/drawing/2014/main" id="{11A500EF-FD4E-3652-1C8B-915555C78633}"/>
              </a:ext>
            </a:extLst>
          </p:cNvPr>
          <p:cNvSpPr>
            <a:spLocks noGrp="1"/>
          </p:cNvSpPr>
          <p:nvPr>
            <p:ph type="ftr" sz="quarter" idx="3"/>
          </p:nvPr>
        </p:nvSpPr>
        <p:spPr/>
        <p:txBody>
          <a:bodyPr/>
          <a:lstStyle/>
          <a:p>
            <a:pPr algn="r"/>
            <a:r>
              <a:rPr lang="en-GB"/>
              <a:t>NHS Thames Valley</a:t>
            </a:r>
            <a:endParaRPr lang="en-GB" dirty="0"/>
          </a:p>
        </p:txBody>
      </p:sp>
      <p:sp>
        <p:nvSpPr>
          <p:cNvPr id="5" name="Slide Number Placeholder 4">
            <a:extLst>
              <a:ext uri="{FF2B5EF4-FFF2-40B4-BE49-F238E27FC236}">
                <a16:creationId xmlns:a16="http://schemas.microsoft.com/office/drawing/2014/main" id="{BD210F48-C469-6E36-C96D-F0DC5B5C97E9}"/>
              </a:ext>
            </a:extLst>
          </p:cNvPr>
          <p:cNvSpPr>
            <a:spLocks noGrp="1"/>
          </p:cNvSpPr>
          <p:nvPr>
            <p:ph type="sldNum" sz="quarter" idx="4"/>
          </p:nvPr>
        </p:nvSpPr>
        <p:spPr/>
        <p:txBody>
          <a:bodyPr/>
          <a:lstStyle/>
          <a:p>
            <a:fld id="{E37164D7-9B6A-1C43-ACF7-FB85B36CD2BA}" type="slidenum">
              <a:rPr lang="en-US" smtClean="0"/>
              <a:pPr/>
              <a:t>5</a:t>
            </a:fld>
            <a:endParaRPr lang="en-US" dirty="0"/>
          </a:p>
        </p:txBody>
      </p:sp>
      <p:grpSp>
        <p:nvGrpSpPr>
          <p:cNvPr id="6" name="Group 5" descr="EDI Priority 1 - Inclusive and Compassionate Leadership - Actions">
            <a:extLst>
              <a:ext uri="{FF2B5EF4-FFF2-40B4-BE49-F238E27FC236}">
                <a16:creationId xmlns:a16="http://schemas.microsoft.com/office/drawing/2014/main" id="{81F2F58C-AB53-6EBF-53C1-836A1AC13AE7}"/>
              </a:ext>
            </a:extLst>
          </p:cNvPr>
          <p:cNvGrpSpPr>
            <a:grpSpLocks noChangeAspect="1"/>
          </p:cNvGrpSpPr>
          <p:nvPr/>
        </p:nvGrpSpPr>
        <p:grpSpPr>
          <a:xfrm>
            <a:off x="338291" y="1171335"/>
            <a:ext cx="1743132" cy="1338641"/>
            <a:chOff x="828144" y="2054348"/>
            <a:chExt cx="2437411" cy="1871815"/>
          </a:xfrm>
        </p:grpSpPr>
        <p:sp>
          <p:nvSpPr>
            <p:cNvPr id="7" name="Rectangle 6">
              <a:extLst>
                <a:ext uri="{FF2B5EF4-FFF2-40B4-BE49-F238E27FC236}">
                  <a16:creationId xmlns:a16="http://schemas.microsoft.com/office/drawing/2014/main" id="{395243F3-79D8-ED91-EDE3-427D0E30C063}"/>
                </a:ext>
              </a:extLst>
            </p:cNvPr>
            <p:cNvSpPr/>
            <p:nvPr/>
          </p:nvSpPr>
          <p:spPr>
            <a:xfrm>
              <a:off x="828144" y="2054348"/>
              <a:ext cx="2437410" cy="1834688"/>
            </a:xfrm>
            <a:prstGeom prst="rect">
              <a:avLst/>
            </a:prstGeom>
            <a:solidFill>
              <a:srgbClr val="033F85"/>
            </a:solidFill>
            <a:ln w="12700" cap="flat" cmpd="sng" algn="ctr">
              <a:solidFill>
                <a:srgbClr val="033F8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a:ln>
                  <a:noFill/>
                </a:ln>
                <a:solidFill>
                  <a:prstClr val="white"/>
                </a:solidFill>
                <a:effectLst/>
                <a:uLnTx/>
                <a:uFillTx/>
                <a:latin typeface="Arial" panose="020B0604020202020204"/>
                <a:ea typeface="+mn-ea"/>
                <a:cs typeface="+mn-cs"/>
              </a:endParaRPr>
            </a:p>
          </p:txBody>
        </p:sp>
        <p:sp>
          <p:nvSpPr>
            <p:cNvPr id="8" name="Oval 7">
              <a:extLst>
                <a:ext uri="{FF2B5EF4-FFF2-40B4-BE49-F238E27FC236}">
                  <a16:creationId xmlns:a16="http://schemas.microsoft.com/office/drawing/2014/main" id="{509750D1-4569-1C16-F282-287C039E207A}"/>
                </a:ext>
              </a:extLst>
            </p:cNvPr>
            <p:cNvSpPr>
              <a:spLocks noChangeAspect="1"/>
            </p:cNvSpPr>
            <p:nvPr/>
          </p:nvSpPr>
          <p:spPr>
            <a:xfrm>
              <a:off x="1778286" y="2400342"/>
              <a:ext cx="540000" cy="540000"/>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800" b="1" i="0" u="none" strike="noStrike" kern="0" cap="none" spc="0" normalizeH="0" baseline="0" noProof="0" dirty="0">
                  <a:ln>
                    <a:noFill/>
                  </a:ln>
                  <a:solidFill>
                    <a:srgbClr val="033F85"/>
                  </a:solidFill>
                  <a:effectLst/>
                  <a:uLnTx/>
                  <a:uFillTx/>
                  <a:latin typeface="Arial" panose="020B0604020202020204"/>
                  <a:ea typeface="+mn-ea"/>
                  <a:cs typeface="+mn-cs"/>
                </a:rPr>
                <a:t>1</a:t>
              </a:r>
            </a:p>
          </p:txBody>
        </p:sp>
        <p:sp>
          <p:nvSpPr>
            <p:cNvPr id="9" name="TextBox 8">
              <a:extLst>
                <a:ext uri="{FF2B5EF4-FFF2-40B4-BE49-F238E27FC236}">
                  <a16:creationId xmlns:a16="http://schemas.microsoft.com/office/drawing/2014/main" id="{269EB726-922D-4888-6FFD-5F4F9E580CBF}"/>
                </a:ext>
              </a:extLst>
            </p:cNvPr>
            <p:cNvSpPr txBox="1"/>
            <p:nvPr/>
          </p:nvSpPr>
          <p:spPr>
            <a:xfrm>
              <a:off x="828145" y="3022402"/>
              <a:ext cx="2437410" cy="903761"/>
            </a:xfrm>
            <a:prstGeom prst="rect">
              <a:avLst/>
            </a:prstGeom>
            <a:noFill/>
            <a:ln>
              <a:solidFill>
                <a:srgbClr val="033F85"/>
              </a:solidFill>
            </a:ln>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a:ln>
                    <a:noFill/>
                  </a:ln>
                  <a:solidFill>
                    <a:prstClr val="white"/>
                  </a:solidFill>
                  <a:effectLst/>
                  <a:uLnTx/>
                  <a:uFillTx/>
                </a:rPr>
                <a:t>Inclusive  and Compassionate Leadership</a:t>
              </a:r>
              <a:endParaRPr kumimoji="0" lang="en-GB" sz="1200" b="0" i="0" u="none" strike="noStrike" kern="0" cap="none" spc="0" normalizeH="0" baseline="0" noProof="0" dirty="0">
                <a:ln>
                  <a:noFill/>
                </a:ln>
                <a:solidFill>
                  <a:prstClr val="white"/>
                </a:solidFill>
                <a:effectLst/>
                <a:uLnTx/>
                <a:uFillTx/>
              </a:endParaRPr>
            </a:p>
          </p:txBody>
        </p:sp>
      </p:grpSp>
      <p:grpSp>
        <p:nvGrpSpPr>
          <p:cNvPr id="10" name="Group 9" descr="EDI Priority 2 - Inclusive Culture and Belonging - Actions">
            <a:extLst>
              <a:ext uri="{FF2B5EF4-FFF2-40B4-BE49-F238E27FC236}">
                <a16:creationId xmlns:a16="http://schemas.microsoft.com/office/drawing/2014/main" id="{D438EEA7-8AD2-8BD5-319E-A5B458F8B0C4}"/>
              </a:ext>
            </a:extLst>
          </p:cNvPr>
          <p:cNvGrpSpPr>
            <a:grpSpLocks noChangeAspect="1"/>
          </p:cNvGrpSpPr>
          <p:nvPr/>
        </p:nvGrpSpPr>
        <p:grpSpPr>
          <a:xfrm>
            <a:off x="338291" y="2658350"/>
            <a:ext cx="1743131" cy="1312091"/>
            <a:chOff x="829581" y="2054347"/>
            <a:chExt cx="2437410" cy="1834689"/>
          </a:xfrm>
        </p:grpSpPr>
        <p:sp>
          <p:nvSpPr>
            <p:cNvPr id="11" name="Rectangle 10">
              <a:extLst>
                <a:ext uri="{FF2B5EF4-FFF2-40B4-BE49-F238E27FC236}">
                  <a16:creationId xmlns:a16="http://schemas.microsoft.com/office/drawing/2014/main" id="{FA51A474-3CB9-7B1A-C0EC-E8D0154F50ED}"/>
                </a:ext>
              </a:extLst>
            </p:cNvPr>
            <p:cNvSpPr/>
            <p:nvPr/>
          </p:nvSpPr>
          <p:spPr>
            <a:xfrm>
              <a:off x="829581" y="2054347"/>
              <a:ext cx="2437410" cy="1834689"/>
            </a:xfrm>
            <a:prstGeom prst="rect">
              <a:avLst/>
            </a:prstGeom>
            <a:solidFill>
              <a:srgbClr val="005EB8"/>
            </a:solidFill>
            <a:ln>
              <a:solidFill>
                <a:srgbClr val="005EB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200"/>
            </a:p>
          </p:txBody>
        </p:sp>
        <p:sp>
          <p:nvSpPr>
            <p:cNvPr id="12" name="Oval 11">
              <a:extLst>
                <a:ext uri="{FF2B5EF4-FFF2-40B4-BE49-F238E27FC236}">
                  <a16:creationId xmlns:a16="http://schemas.microsoft.com/office/drawing/2014/main" id="{66735FB5-9F7B-0D7F-0FD3-9767A224AA31}"/>
                </a:ext>
              </a:extLst>
            </p:cNvPr>
            <p:cNvSpPr>
              <a:spLocks noChangeAspect="1"/>
            </p:cNvSpPr>
            <p:nvPr/>
          </p:nvSpPr>
          <p:spPr>
            <a:xfrm>
              <a:off x="1778286" y="2400342"/>
              <a:ext cx="540000" cy="540000"/>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solidFill>
                    <a:srgbClr val="005EB8"/>
                  </a:solidFill>
                </a:rPr>
                <a:t>2</a:t>
              </a:r>
            </a:p>
          </p:txBody>
        </p:sp>
        <p:sp>
          <p:nvSpPr>
            <p:cNvPr id="13" name="TextBox 12">
              <a:extLst>
                <a:ext uri="{FF2B5EF4-FFF2-40B4-BE49-F238E27FC236}">
                  <a16:creationId xmlns:a16="http://schemas.microsoft.com/office/drawing/2014/main" id="{79B13D3C-1C2C-EA20-DB3B-4373637AD241}"/>
                </a:ext>
              </a:extLst>
            </p:cNvPr>
            <p:cNvSpPr txBox="1"/>
            <p:nvPr/>
          </p:nvSpPr>
          <p:spPr>
            <a:xfrm>
              <a:off x="829581" y="3063208"/>
              <a:ext cx="2437410" cy="645543"/>
            </a:xfrm>
            <a:prstGeom prst="rect">
              <a:avLst/>
            </a:prstGeom>
            <a:noFill/>
            <a:ln>
              <a:noFill/>
            </a:ln>
          </p:spPr>
          <p:txBody>
            <a:bodyPr wrap="square">
              <a:spAutoFit/>
            </a:bodyPr>
            <a:lstStyle/>
            <a:p>
              <a:pPr marL="0" indent="0" algn="ctr">
                <a:buNone/>
              </a:pPr>
              <a:r>
                <a:rPr lang="en-GB" sz="1200" b="1" dirty="0">
                  <a:solidFill>
                    <a:schemeClr val="bg1"/>
                  </a:solidFill>
                </a:rPr>
                <a:t>Inclusive Culture and Belonging</a:t>
              </a:r>
            </a:p>
          </p:txBody>
        </p:sp>
      </p:grpSp>
      <p:grpSp>
        <p:nvGrpSpPr>
          <p:cNvPr id="14" name="Group 13" descr="EDI Priority 3 - Inclusive Policies and Practices - Actions">
            <a:extLst>
              <a:ext uri="{FF2B5EF4-FFF2-40B4-BE49-F238E27FC236}">
                <a16:creationId xmlns:a16="http://schemas.microsoft.com/office/drawing/2014/main" id="{6220374B-B3BD-DA9E-2360-EAE1F1CDA0FF}"/>
              </a:ext>
            </a:extLst>
          </p:cNvPr>
          <p:cNvGrpSpPr>
            <a:grpSpLocks noChangeAspect="1"/>
          </p:cNvGrpSpPr>
          <p:nvPr/>
        </p:nvGrpSpPr>
        <p:grpSpPr>
          <a:xfrm>
            <a:off x="338291" y="4145366"/>
            <a:ext cx="1743131" cy="1406297"/>
            <a:chOff x="829581" y="2054347"/>
            <a:chExt cx="2437410" cy="1966417"/>
          </a:xfrm>
        </p:grpSpPr>
        <p:sp>
          <p:nvSpPr>
            <p:cNvPr id="15" name="Rectangle 14">
              <a:extLst>
                <a:ext uri="{FF2B5EF4-FFF2-40B4-BE49-F238E27FC236}">
                  <a16:creationId xmlns:a16="http://schemas.microsoft.com/office/drawing/2014/main" id="{FB229E24-AE43-6148-0AF4-FB3FCE75D4A2}"/>
                </a:ext>
              </a:extLst>
            </p:cNvPr>
            <p:cNvSpPr/>
            <p:nvPr/>
          </p:nvSpPr>
          <p:spPr>
            <a:xfrm>
              <a:off x="829581" y="2054347"/>
              <a:ext cx="2437410" cy="1834689"/>
            </a:xfrm>
            <a:prstGeom prst="rect">
              <a:avLst/>
            </a:prstGeom>
            <a:solidFill>
              <a:srgbClr val="70AD47"/>
            </a:solidFill>
            <a:ln w="12700" cap="flat" cmpd="sng" algn="ctr">
              <a:solidFill>
                <a:srgbClr val="70AD47"/>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a:ln>
                  <a:noFill/>
                </a:ln>
                <a:solidFill>
                  <a:prstClr val="white"/>
                </a:solidFill>
                <a:effectLst/>
                <a:uLnTx/>
                <a:uFillTx/>
                <a:latin typeface="Arial" panose="020B0604020202020204"/>
                <a:ea typeface="+mn-ea"/>
                <a:cs typeface="+mn-cs"/>
              </a:endParaRPr>
            </a:p>
          </p:txBody>
        </p:sp>
        <p:sp>
          <p:nvSpPr>
            <p:cNvPr id="16" name="Oval 15">
              <a:extLst>
                <a:ext uri="{FF2B5EF4-FFF2-40B4-BE49-F238E27FC236}">
                  <a16:creationId xmlns:a16="http://schemas.microsoft.com/office/drawing/2014/main" id="{5A311F95-3268-38D0-9EC1-9E3AB15CCFD2}"/>
                </a:ext>
              </a:extLst>
            </p:cNvPr>
            <p:cNvSpPr>
              <a:spLocks noChangeAspect="1"/>
            </p:cNvSpPr>
            <p:nvPr/>
          </p:nvSpPr>
          <p:spPr>
            <a:xfrm>
              <a:off x="1778286" y="2400342"/>
              <a:ext cx="540000" cy="540000"/>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800" b="1" i="0" u="none" strike="noStrike" kern="0" cap="none" spc="0" normalizeH="0" baseline="0" noProof="0" dirty="0">
                  <a:ln>
                    <a:noFill/>
                  </a:ln>
                  <a:solidFill>
                    <a:srgbClr val="64A335"/>
                  </a:solidFill>
                  <a:effectLst/>
                  <a:uLnTx/>
                  <a:uFillTx/>
                  <a:latin typeface="Arial" panose="020B0604020202020204"/>
                  <a:ea typeface="+mn-ea"/>
                  <a:cs typeface="+mn-cs"/>
                </a:rPr>
                <a:t>3</a:t>
              </a:r>
            </a:p>
          </p:txBody>
        </p:sp>
        <p:sp>
          <p:nvSpPr>
            <p:cNvPr id="17" name="TextBox 16">
              <a:extLst>
                <a:ext uri="{FF2B5EF4-FFF2-40B4-BE49-F238E27FC236}">
                  <a16:creationId xmlns:a16="http://schemas.microsoft.com/office/drawing/2014/main" id="{9AD03FFB-77A3-2047-7AC7-DA23FD5326FC}"/>
                </a:ext>
              </a:extLst>
            </p:cNvPr>
            <p:cNvSpPr txBox="1"/>
            <p:nvPr/>
          </p:nvSpPr>
          <p:spPr>
            <a:xfrm>
              <a:off x="829581" y="3063208"/>
              <a:ext cx="2437410" cy="957556"/>
            </a:xfrm>
            <a:prstGeom prst="rect">
              <a:avLst/>
            </a:prstGeom>
            <a:noFill/>
            <a:ln>
              <a:noFill/>
            </a:ln>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400" b="1" i="0" u="none" strike="noStrike" kern="0" cap="none" spc="0" normalizeH="0" baseline="0" noProof="0" dirty="0">
                  <a:ln>
                    <a:noFill/>
                  </a:ln>
                  <a:solidFill>
                    <a:prstClr val="white"/>
                  </a:solidFill>
                  <a:effectLst/>
                  <a:uLnTx/>
                  <a:uFillTx/>
                </a:rPr>
                <a:t>Inclusive Policies and Practices </a:t>
              </a: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50" b="1" i="0" u="none" strike="noStrike" kern="0" cap="none" spc="0" normalizeH="0" baseline="0" noProof="0" dirty="0">
                <a:ln>
                  <a:noFill/>
                </a:ln>
                <a:solidFill>
                  <a:prstClr val="white"/>
                </a:solidFill>
                <a:effectLst/>
                <a:uLnTx/>
                <a:uFillTx/>
              </a:endParaRPr>
            </a:p>
          </p:txBody>
        </p:sp>
      </p:grpSp>
      <p:sp>
        <p:nvSpPr>
          <p:cNvPr id="18" name="Rectangle 17">
            <a:extLst>
              <a:ext uri="{FF2B5EF4-FFF2-40B4-BE49-F238E27FC236}">
                <a16:creationId xmlns:a16="http://schemas.microsoft.com/office/drawing/2014/main" id="{1D05906C-E372-17C7-7F3E-E02D1DB63716}"/>
              </a:ext>
            </a:extLst>
          </p:cNvPr>
          <p:cNvSpPr/>
          <p:nvPr/>
        </p:nvSpPr>
        <p:spPr>
          <a:xfrm>
            <a:off x="2288369" y="1171335"/>
            <a:ext cx="9636523" cy="1312091"/>
          </a:xfrm>
          <a:prstGeom prst="rect">
            <a:avLst/>
          </a:prstGeom>
          <a:solidFill>
            <a:schemeClr val="bg1"/>
          </a:solidFill>
          <a:ln>
            <a:solidFill>
              <a:srgbClr val="033F8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indent="-285750">
              <a:lnSpc>
                <a:spcPct val="90000"/>
              </a:lnSpc>
              <a:buClr>
                <a:srgbClr val="0070C0"/>
              </a:buClr>
              <a:buSzPts val="1000"/>
              <a:buFont typeface="Wingdings" panose="05000000000000000000" pitchFamily="2" charset="2"/>
              <a:buChar char="§"/>
              <a:tabLst>
                <a:tab pos="457200" algn="l"/>
              </a:tabLst>
            </a:pPr>
            <a:r>
              <a:rPr lang="en-GB" sz="1500" dirty="0">
                <a:solidFill>
                  <a:schemeClr val="tx1"/>
                </a:solidFill>
                <a:latin typeface="+mj-lt"/>
              </a:rPr>
              <a:t>Embed Inclusive and Compassionate Leadership in board development offers</a:t>
            </a:r>
          </a:p>
          <a:p>
            <a:pPr marL="285750" indent="-285750">
              <a:lnSpc>
                <a:spcPct val="90000"/>
              </a:lnSpc>
              <a:buClr>
                <a:srgbClr val="0070C0"/>
              </a:buClr>
              <a:buSzPts val="1000"/>
              <a:buFont typeface="Wingdings" panose="05000000000000000000" pitchFamily="2" charset="2"/>
              <a:buChar char="§"/>
              <a:tabLst>
                <a:tab pos="457200" algn="l"/>
              </a:tabLst>
            </a:pPr>
            <a:r>
              <a:rPr lang="en-GB" sz="1500" dirty="0">
                <a:solidFill>
                  <a:schemeClr val="tx1"/>
                </a:solidFill>
                <a:latin typeface="+mj-lt"/>
              </a:rPr>
              <a:t>Executive workshop on  Inclusive Leadership using best practice models</a:t>
            </a:r>
          </a:p>
          <a:p>
            <a:pPr marL="285750" indent="-285750">
              <a:lnSpc>
                <a:spcPct val="90000"/>
              </a:lnSpc>
              <a:buClr>
                <a:srgbClr val="0070C0"/>
              </a:buClr>
              <a:buSzPts val="1000"/>
              <a:buFont typeface="Wingdings" panose="05000000000000000000" pitchFamily="2" charset="2"/>
              <a:buChar char="§"/>
              <a:tabLst>
                <a:tab pos="457200" algn="l"/>
              </a:tabLst>
            </a:pPr>
            <a:r>
              <a:rPr lang="en-GB" sz="1500" dirty="0">
                <a:solidFill>
                  <a:schemeClr val="tx1"/>
                </a:solidFill>
                <a:latin typeface="+mj-lt"/>
              </a:rPr>
              <a:t>Line manager development on leading well/managing diverse teams</a:t>
            </a:r>
          </a:p>
          <a:p>
            <a:pPr marL="285750" indent="-285750">
              <a:lnSpc>
                <a:spcPct val="90000"/>
              </a:lnSpc>
              <a:buClr>
                <a:srgbClr val="0070C0"/>
              </a:buClr>
              <a:buSzPts val="1000"/>
              <a:buFont typeface="Wingdings" panose="05000000000000000000" pitchFamily="2" charset="2"/>
              <a:buChar char="§"/>
              <a:tabLst>
                <a:tab pos="457200" algn="l"/>
              </a:tabLst>
            </a:pPr>
            <a:r>
              <a:rPr lang="en-GB" sz="1500" dirty="0">
                <a:solidFill>
                  <a:schemeClr val="tx1"/>
                </a:solidFill>
                <a:latin typeface="+mj-lt"/>
              </a:rPr>
              <a:t>Delivery of Mirror Board programme </a:t>
            </a:r>
          </a:p>
        </p:txBody>
      </p:sp>
      <p:sp>
        <p:nvSpPr>
          <p:cNvPr id="19" name="Rectangle 18">
            <a:extLst>
              <a:ext uri="{FF2B5EF4-FFF2-40B4-BE49-F238E27FC236}">
                <a16:creationId xmlns:a16="http://schemas.microsoft.com/office/drawing/2014/main" id="{469BBB06-4719-AA38-5679-0DA2072BD6CF}"/>
              </a:ext>
            </a:extLst>
          </p:cNvPr>
          <p:cNvSpPr/>
          <p:nvPr/>
        </p:nvSpPr>
        <p:spPr>
          <a:xfrm>
            <a:off x="2244375" y="2674391"/>
            <a:ext cx="9636523" cy="1312091"/>
          </a:xfrm>
          <a:prstGeom prst="rect">
            <a:avLst/>
          </a:prstGeom>
          <a:solidFill>
            <a:schemeClr val="bg1"/>
          </a:solidFill>
          <a:ln>
            <a:solidFill>
              <a:srgbClr val="005EB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indent="-285750">
              <a:buClr>
                <a:srgbClr val="0070C0"/>
              </a:buClr>
              <a:buSzPts val="1000"/>
              <a:buFont typeface="Arial" panose="020B0604020202020204" pitchFamily="34" charset="0"/>
              <a:buChar char="•"/>
              <a:tabLst>
                <a:tab pos="457200" algn="l"/>
              </a:tabLst>
            </a:pPr>
            <a:endParaRPr lang="en-GB" sz="1400" dirty="0">
              <a:solidFill>
                <a:schemeClr val="tx1"/>
              </a:solidFill>
            </a:endParaRPr>
          </a:p>
          <a:p>
            <a:pPr marL="285750" indent="-285750">
              <a:buClr>
                <a:srgbClr val="0070C0"/>
              </a:buClr>
              <a:buSzPts val="1000"/>
              <a:buFont typeface="Arial" panose="020B0604020202020204" pitchFamily="34" charset="0"/>
              <a:buChar char="•"/>
              <a:tabLst>
                <a:tab pos="457200" algn="l"/>
              </a:tabLst>
            </a:pPr>
            <a:endParaRPr lang="en-GB" sz="1400" dirty="0">
              <a:solidFill>
                <a:schemeClr val="tx1"/>
              </a:solidFill>
            </a:endParaRPr>
          </a:p>
          <a:p>
            <a:pPr marL="285750" indent="-285750">
              <a:buClr>
                <a:srgbClr val="0070C0"/>
              </a:buClr>
              <a:buSzPts val="1000"/>
              <a:buFont typeface="Arial" panose="020B0604020202020204" pitchFamily="34" charset="0"/>
              <a:buChar char="•"/>
              <a:tabLst>
                <a:tab pos="457200" algn="l"/>
              </a:tabLst>
            </a:pPr>
            <a:endParaRPr lang="en-GB" sz="1400" dirty="0">
              <a:solidFill>
                <a:schemeClr val="tx1"/>
              </a:solidFill>
            </a:endParaRPr>
          </a:p>
          <a:p>
            <a:pPr marL="285750" indent="-285750">
              <a:buClr>
                <a:srgbClr val="0070C0"/>
              </a:buClr>
              <a:buSzPts val="1000"/>
              <a:buFont typeface="Wingdings" panose="05000000000000000000" pitchFamily="2" charset="2"/>
              <a:buChar char="§"/>
              <a:tabLst>
                <a:tab pos="457200" algn="l"/>
              </a:tabLst>
            </a:pPr>
            <a:r>
              <a:rPr lang="en-GB" sz="1400" dirty="0">
                <a:solidFill>
                  <a:schemeClr val="tx1"/>
                </a:solidFill>
                <a:latin typeface="+mj-lt"/>
              </a:rPr>
              <a:t>Stocktake of new organisation following </a:t>
            </a:r>
            <a:r>
              <a:rPr lang="en-GB" sz="1400" dirty="0" err="1">
                <a:solidFill>
                  <a:schemeClr val="tx1"/>
                </a:solidFill>
                <a:latin typeface="+mj-lt"/>
              </a:rPr>
              <a:t>EqIA</a:t>
            </a:r>
            <a:r>
              <a:rPr lang="en-GB" sz="1400" dirty="0">
                <a:solidFill>
                  <a:schemeClr val="tx1"/>
                </a:solidFill>
                <a:latin typeface="+mj-lt"/>
              </a:rPr>
              <a:t> findings and wider intelligence</a:t>
            </a:r>
          </a:p>
          <a:p>
            <a:pPr marL="285750" indent="-285750">
              <a:buClr>
                <a:srgbClr val="0070C0"/>
              </a:buClr>
              <a:buSzPts val="1000"/>
              <a:buFont typeface="Wingdings" panose="05000000000000000000" pitchFamily="2" charset="2"/>
              <a:buChar char="§"/>
              <a:tabLst>
                <a:tab pos="457200" algn="l"/>
              </a:tabLst>
            </a:pPr>
            <a:r>
              <a:rPr lang="en-GB" sz="1400" dirty="0">
                <a:solidFill>
                  <a:schemeClr val="tx1"/>
                </a:solidFill>
                <a:latin typeface="+mj-lt"/>
              </a:rPr>
              <a:t>Coaching and mentoring and tools for staff network chairs</a:t>
            </a:r>
          </a:p>
          <a:p>
            <a:pPr marL="285750" indent="-285750">
              <a:buClr>
                <a:srgbClr val="0070C0"/>
              </a:buClr>
              <a:buSzPts val="1000"/>
              <a:buFont typeface="Wingdings" panose="05000000000000000000" pitchFamily="2" charset="2"/>
              <a:buChar char="§"/>
              <a:tabLst>
                <a:tab pos="457200" algn="l"/>
              </a:tabLst>
            </a:pPr>
            <a:r>
              <a:rPr lang="en-GB" sz="1400" dirty="0">
                <a:solidFill>
                  <a:schemeClr val="tx1"/>
                </a:solidFill>
                <a:latin typeface="+mj-lt"/>
              </a:rPr>
              <a:t>Training and workshops for all staff on building inclusive cultures, challenging poor behaviours</a:t>
            </a:r>
          </a:p>
          <a:p>
            <a:pPr marL="285750" indent="-285750">
              <a:buClr>
                <a:srgbClr val="0070C0"/>
              </a:buClr>
              <a:buSzPts val="1000"/>
              <a:buFont typeface="Wingdings" panose="05000000000000000000" pitchFamily="2" charset="2"/>
              <a:buChar char="§"/>
              <a:tabLst>
                <a:tab pos="457200" algn="l"/>
              </a:tabLst>
            </a:pPr>
            <a:r>
              <a:rPr lang="en-GB" sz="1400" dirty="0">
                <a:solidFill>
                  <a:schemeClr val="tx1"/>
                </a:solidFill>
                <a:latin typeface="+mj-lt"/>
              </a:rPr>
              <a:t>EDI build into the new Induction programme and PDR process</a:t>
            </a:r>
          </a:p>
          <a:p>
            <a:pPr marL="285750" indent="-285750">
              <a:buClr>
                <a:srgbClr val="0070C0"/>
              </a:buClr>
              <a:buSzPts val="1000"/>
              <a:buFont typeface="Wingdings" panose="05000000000000000000" pitchFamily="2" charset="2"/>
              <a:buChar char="§"/>
              <a:tabLst>
                <a:tab pos="457200" algn="l"/>
              </a:tabLst>
            </a:pPr>
            <a:r>
              <a:rPr lang="en-GB" sz="1400" dirty="0">
                <a:solidFill>
                  <a:schemeClr val="tx1"/>
                </a:solidFill>
                <a:latin typeface="+mj-lt"/>
              </a:rPr>
              <a:t>Use our learning culture and continuous improvement approach and work in partnership with staff and EDI networks to test these approaches as we deliver the them</a:t>
            </a:r>
          </a:p>
          <a:p>
            <a:pPr marL="285750" indent="-285750">
              <a:buClr>
                <a:srgbClr val="0070C0"/>
              </a:buClr>
              <a:buSzPts val="1000"/>
              <a:buFont typeface="Arial" panose="020B0604020202020204" pitchFamily="34" charset="0"/>
              <a:buChar char="•"/>
              <a:tabLst>
                <a:tab pos="457200" algn="l"/>
              </a:tabLst>
            </a:pPr>
            <a:endParaRPr lang="en-GB" sz="1400" dirty="0">
              <a:solidFill>
                <a:schemeClr val="tx1"/>
              </a:solidFill>
            </a:endParaRPr>
          </a:p>
          <a:p>
            <a:pPr marL="285750" indent="-285750">
              <a:buClr>
                <a:srgbClr val="0070C0"/>
              </a:buClr>
              <a:buSzPts val="1000"/>
              <a:buFont typeface="Arial" panose="020B0604020202020204" pitchFamily="34" charset="0"/>
              <a:buChar char="•"/>
              <a:tabLst>
                <a:tab pos="457200" algn="l"/>
              </a:tabLst>
            </a:pPr>
            <a:endParaRPr lang="en-GB" sz="1400" dirty="0">
              <a:solidFill>
                <a:schemeClr val="tx1"/>
              </a:solidFill>
            </a:endParaRPr>
          </a:p>
          <a:p>
            <a:pPr>
              <a:buClr>
                <a:srgbClr val="0070C0"/>
              </a:buClr>
              <a:buSzPts val="1000"/>
              <a:tabLst>
                <a:tab pos="457200" algn="l"/>
              </a:tabLst>
            </a:pPr>
            <a:r>
              <a:rPr lang="en-GB" sz="1400" dirty="0">
                <a:solidFill>
                  <a:schemeClr val="tx1"/>
                </a:solidFill>
              </a:rPr>
              <a:t> </a:t>
            </a:r>
          </a:p>
        </p:txBody>
      </p:sp>
      <p:sp>
        <p:nvSpPr>
          <p:cNvPr id="20" name="Rectangle 19">
            <a:extLst>
              <a:ext uri="{FF2B5EF4-FFF2-40B4-BE49-F238E27FC236}">
                <a16:creationId xmlns:a16="http://schemas.microsoft.com/office/drawing/2014/main" id="{701B63BE-24F6-E0B2-C090-EDF802EE919F}"/>
              </a:ext>
            </a:extLst>
          </p:cNvPr>
          <p:cNvSpPr/>
          <p:nvPr/>
        </p:nvSpPr>
        <p:spPr>
          <a:xfrm>
            <a:off x="2244375" y="4177447"/>
            <a:ext cx="9636523" cy="1312091"/>
          </a:xfrm>
          <a:prstGeom prst="rect">
            <a:avLst/>
          </a:prstGeom>
          <a:solidFill>
            <a:sysClr val="window" lastClr="FFFFFF"/>
          </a:solidFill>
          <a:ln w="12700" cap="flat" cmpd="sng" algn="ctr">
            <a:solidFill>
              <a:srgbClr val="70AD47"/>
            </a:solidFill>
            <a:prstDash val="solid"/>
            <a:miter lim="800000"/>
          </a:ln>
          <a:effectLst/>
        </p:spPr>
        <p:txBody>
          <a:bodyPr rtlCol="0" anchor="ctr"/>
          <a:lstStyle/>
          <a:p>
            <a:pPr marL="171450" marR="0" lvl="0" indent="-171450" defTabSz="914400" eaLnBrk="1" fontAlgn="auto" latinLnBrk="0" hangingPunct="1">
              <a:lnSpc>
                <a:spcPct val="90000"/>
              </a:lnSpc>
              <a:spcBef>
                <a:spcPts val="0"/>
              </a:spcBef>
              <a:spcAft>
                <a:spcPts val="0"/>
              </a:spcAft>
              <a:buClr>
                <a:srgbClr val="0070C0"/>
              </a:buClr>
              <a:buSzPts val="1000"/>
              <a:buFont typeface="Arial" panose="020B0604020202020204" pitchFamily="34" charset="0"/>
              <a:buChar char="•"/>
              <a:tabLst>
                <a:tab pos="457200" algn="l"/>
              </a:tabLst>
              <a:defRPr/>
            </a:pPr>
            <a:endParaRPr kumimoji="0" lang="en-GB" sz="1400" b="0" i="0" u="none" strike="noStrike" kern="0" cap="none" spc="0" normalizeH="0" baseline="0" noProof="0" dirty="0">
              <a:ln>
                <a:noFill/>
              </a:ln>
              <a:solidFill>
                <a:prstClr val="black"/>
              </a:solidFill>
              <a:effectLst/>
              <a:uLnTx/>
              <a:uFillTx/>
              <a:latin typeface="Arial" panose="020B0604020202020204"/>
              <a:ea typeface="+mn-ea"/>
              <a:cs typeface="+mn-cs"/>
            </a:endParaRPr>
          </a:p>
          <a:p>
            <a:pPr marL="171450" marR="0" lvl="0" indent="-171450" defTabSz="914400" eaLnBrk="1" fontAlgn="auto" latinLnBrk="0" hangingPunct="1">
              <a:lnSpc>
                <a:spcPct val="90000"/>
              </a:lnSpc>
              <a:spcBef>
                <a:spcPts val="0"/>
              </a:spcBef>
              <a:spcAft>
                <a:spcPts val="0"/>
              </a:spcAft>
              <a:buClr>
                <a:srgbClr val="0070C0"/>
              </a:buClr>
              <a:buSzPts val="1000"/>
              <a:buFont typeface="Arial" panose="020B0604020202020204" pitchFamily="34" charset="0"/>
              <a:buChar char="•"/>
              <a:tabLst>
                <a:tab pos="457200" algn="l"/>
              </a:tabLst>
              <a:defRPr/>
            </a:pPr>
            <a:endParaRPr lang="en-GB" sz="1400" kern="0" dirty="0">
              <a:solidFill>
                <a:prstClr val="black"/>
              </a:solidFill>
              <a:latin typeface="Arial" panose="020B0604020202020204"/>
            </a:endParaRPr>
          </a:p>
          <a:p>
            <a:pPr marL="285750" marR="0" lvl="0" indent="-285750" defTabSz="914400" eaLnBrk="1" fontAlgn="auto" latinLnBrk="0" hangingPunct="1">
              <a:lnSpc>
                <a:spcPct val="90000"/>
              </a:lnSpc>
              <a:spcBef>
                <a:spcPts val="0"/>
              </a:spcBef>
              <a:spcAft>
                <a:spcPts val="0"/>
              </a:spcAft>
              <a:buClr>
                <a:srgbClr val="0070C0"/>
              </a:buClr>
              <a:buSzPts val="1000"/>
              <a:buFont typeface="Wingdings" panose="05000000000000000000" pitchFamily="2" charset="2"/>
              <a:buChar char="§"/>
              <a:tabLst>
                <a:tab pos="457200" algn="l"/>
              </a:tabLst>
              <a:defRPr/>
            </a:pPr>
            <a:r>
              <a:rPr kumimoji="0" lang="en-GB" sz="1500" b="0" i="0" u="none" strike="noStrike" kern="0" cap="none" spc="0" normalizeH="0" baseline="0" noProof="0" dirty="0">
                <a:ln>
                  <a:noFill/>
                </a:ln>
                <a:solidFill>
                  <a:prstClr val="black"/>
                </a:solidFill>
                <a:effectLst/>
                <a:uLnTx/>
                <a:uFillTx/>
                <a:latin typeface="+mj-lt"/>
                <a:cs typeface="Arial" panose="020B0604020202020204" pitchFamily="34" charset="0"/>
              </a:rPr>
              <a:t>Ensure reasonable adjustment policy in place and training for managers</a:t>
            </a:r>
          </a:p>
          <a:p>
            <a:pPr marL="285750" marR="0" lvl="0" indent="-285750" defTabSz="914400" eaLnBrk="1" fontAlgn="auto" latinLnBrk="0" hangingPunct="1">
              <a:lnSpc>
                <a:spcPct val="90000"/>
              </a:lnSpc>
              <a:spcBef>
                <a:spcPts val="0"/>
              </a:spcBef>
              <a:spcAft>
                <a:spcPts val="0"/>
              </a:spcAft>
              <a:buClr>
                <a:srgbClr val="0070C0"/>
              </a:buClr>
              <a:buSzPts val="1000"/>
              <a:buFont typeface="Wingdings" panose="05000000000000000000" pitchFamily="2" charset="2"/>
              <a:buChar char="§"/>
              <a:tabLst>
                <a:tab pos="457200" algn="l"/>
              </a:tabLst>
              <a:defRPr/>
            </a:pPr>
            <a:r>
              <a:rPr kumimoji="0" lang="en-GB" sz="1500" b="0" i="0" u="none" strike="noStrike" kern="0" cap="none" spc="0" normalizeH="0" baseline="0" noProof="0" dirty="0">
                <a:ln>
                  <a:noFill/>
                </a:ln>
                <a:solidFill>
                  <a:prstClr val="black"/>
                </a:solidFill>
                <a:effectLst/>
                <a:uLnTx/>
                <a:uFillTx/>
                <a:latin typeface="+mj-lt"/>
                <a:cs typeface="Arial" panose="020B0604020202020204" pitchFamily="34" charset="0"/>
              </a:rPr>
              <a:t>Ensure all people policies are equality impact  assessed to highlight any differential impact so it can be addressed</a:t>
            </a:r>
          </a:p>
          <a:p>
            <a:pPr marL="285750" marR="0" lvl="0" indent="-285750" defTabSz="914400" eaLnBrk="1" fontAlgn="auto" latinLnBrk="0" hangingPunct="1">
              <a:lnSpc>
                <a:spcPct val="90000"/>
              </a:lnSpc>
              <a:spcBef>
                <a:spcPts val="0"/>
              </a:spcBef>
              <a:spcAft>
                <a:spcPts val="0"/>
              </a:spcAft>
              <a:buClr>
                <a:srgbClr val="0070C0"/>
              </a:buClr>
              <a:buSzPts val="1000"/>
              <a:buFont typeface="Wingdings" panose="05000000000000000000" pitchFamily="2" charset="2"/>
              <a:buChar char="§"/>
              <a:tabLst>
                <a:tab pos="457200" algn="l"/>
              </a:tabLst>
              <a:defRPr/>
            </a:pPr>
            <a:r>
              <a:rPr kumimoji="0" lang="en-GB" sz="1500" b="0" i="0" u="none" strike="noStrike" kern="0" cap="none" spc="0" normalizeH="0" baseline="0" noProof="0" dirty="0">
                <a:ln>
                  <a:noFill/>
                </a:ln>
                <a:solidFill>
                  <a:prstClr val="black"/>
                </a:solidFill>
                <a:effectLst/>
                <a:uLnTx/>
                <a:uFillTx/>
                <a:latin typeface="+mj-lt"/>
                <a:cs typeface="Arial" panose="020B0604020202020204" pitchFamily="34" charset="0"/>
              </a:rPr>
              <a:t>Delivery of anti racism strategy</a:t>
            </a:r>
          </a:p>
          <a:p>
            <a:pPr marL="171450" marR="0" lvl="0" indent="-171450" defTabSz="914400" eaLnBrk="1" fontAlgn="auto" latinLnBrk="0" hangingPunct="1">
              <a:lnSpc>
                <a:spcPct val="90000"/>
              </a:lnSpc>
              <a:spcBef>
                <a:spcPts val="0"/>
              </a:spcBef>
              <a:spcAft>
                <a:spcPts val="0"/>
              </a:spcAft>
              <a:buClr>
                <a:srgbClr val="0070C0"/>
              </a:buClr>
              <a:buSzPts val="1000"/>
              <a:buFont typeface="Arial" panose="020B0604020202020204" pitchFamily="34" charset="0"/>
              <a:buChar char="•"/>
              <a:tabLst>
                <a:tab pos="457200" algn="l"/>
              </a:tabLst>
              <a:defRPr/>
            </a:pPr>
            <a:endParaRPr kumimoji="0" lang="en-GB" sz="1400" b="0" i="0" u="none" strike="noStrike" kern="0" cap="none" spc="0" normalizeH="0" baseline="0" noProof="0" dirty="0">
              <a:ln>
                <a:noFill/>
              </a:ln>
              <a:solidFill>
                <a:prstClr val="black"/>
              </a:solidFill>
              <a:effectLst/>
              <a:uLnTx/>
              <a:uFillTx/>
              <a:latin typeface="Arial" panose="020B0604020202020204"/>
              <a:ea typeface="+mn-ea"/>
              <a:cs typeface="+mn-cs"/>
            </a:endParaRPr>
          </a:p>
          <a:p>
            <a:pPr marL="0" marR="0" lvl="0" indent="0" defTabSz="914400" eaLnBrk="1" fontAlgn="auto" latinLnBrk="0" hangingPunct="1">
              <a:lnSpc>
                <a:spcPct val="90000"/>
              </a:lnSpc>
              <a:spcBef>
                <a:spcPts val="0"/>
              </a:spcBef>
              <a:spcAft>
                <a:spcPts val="0"/>
              </a:spcAft>
              <a:buClr>
                <a:srgbClr val="0070C0"/>
              </a:buClr>
              <a:buSzPts val="1000"/>
              <a:buFontTx/>
              <a:buNone/>
              <a:tabLst>
                <a:tab pos="457200" algn="l"/>
              </a:tabLst>
              <a:defRPr/>
            </a:pPr>
            <a:endParaRPr kumimoji="0" lang="en-GB" sz="1400" b="0" i="0" u="none" strike="noStrike" kern="0" cap="none" spc="0" normalizeH="0" baseline="0" noProof="0" dirty="0">
              <a:ln>
                <a:noFill/>
              </a:ln>
              <a:solidFill>
                <a:prstClr val="black"/>
              </a:solidFill>
              <a:effectLst/>
              <a:uLnTx/>
              <a:uFillTx/>
              <a:latin typeface="Arial" panose="020B0604020202020204"/>
              <a:ea typeface="+mn-ea"/>
              <a:cs typeface="+mn-cs"/>
            </a:endParaRPr>
          </a:p>
          <a:p>
            <a:pPr marL="171450" marR="0" lvl="0" indent="-171450" defTabSz="914400" eaLnBrk="1" fontAlgn="auto" latinLnBrk="0" hangingPunct="1">
              <a:lnSpc>
                <a:spcPct val="90000"/>
              </a:lnSpc>
              <a:spcBef>
                <a:spcPts val="1000"/>
              </a:spcBef>
              <a:spcAft>
                <a:spcPts val="600"/>
              </a:spcAft>
              <a:buClr>
                <a:srgbClr val="0070C0"/>
              </a:buClr>
              <a:buSzPts val="1000"/>
              <a:buFont typeface="Arial" panose="020B0604020202020204" pitchFamily="34" charset="0"/>
              <a:buChar char="•"/>
              <a:tabLst>
                <a:tab pos="457200" algn="l"/>
              </a:tabLst>
              <a:defRPr/>
            </a:pPr>
            <a:endParaRPr kumimoji="0" lang="en-GB" sz="1200" b="0" i="0" u="none" strike="noStrike" kern="0" cap="none" spc="0" normalizeH="0" baseline="0" noProof="0" dirty="0">
              <a:ln>
                <a:noFill/>
              </a:ln>
              <a:solidFill>
                <a:prstClr val="black"/>
              </a:solidFill>
              <a:effectLst/>
              <a:uLnTx/>
              <a:uFillTx/>
              <a:latin typeface="Arial" panose="020B0604020202020204"/>
              <a:ea typeface="+mn-ea"/>
              <a:cs typeface="+mn-cs"/>
            </a:endParaRPr>
          </a:p>
        </p:txBody>
      </p:sp>
    </p:spTree>
    <p:extLst>
      <p:ext uri="{BB962C8B-B14F-4D97-AF65-F5344CB8AC3E}">
        <p14:creationId xmlns:p14="http://schemas.microsoft.com/office/powerpoint/2010/main" val="6789937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7EF9A03-5B5C-DE1D-AE4F-F3506A1F7A12}"/>
              </a:ext>
            </a:extLst>
          </p:cNvPr>
          <p:cNvSpPr>
            <a:spLocks noGrp="1"/>
          </p:cNvSpPr>
          <p:nvPr>
            <p:ph type="sldNum" sz="quarter" idx="4"/>
          </p:nvPr>
        </p:nvSpPr>
        <p:spPr/>
        <p:txBody>
          <a:bodyPr/>
          <a:lstStyle/>
          <a:p>
            <a:fld id="{E37164D7-9B6A-1C43-ACF7-FB85B36CD2BA}" type="slidenum">
              <a:rPr lang="en-US" smtClean="0"/>
              <a:pPr/>
              <a:t>6</a:t>
            </a:fld>
            <a:endParaRPr lang="en-US" dirty="0"/>
          </a:p>
        </p:txBody>
      </p:sp>
    </p:spTree>
    <p:extLst>
      <p:ext uri="{BB962C8B-B14F-4D97-AF65-F5344CB8AC3E}">
        <p14:creationId xmlns:p14="http://schemas.microsoft.com/office/powerpoint/2010/main" val="3600202577"/>
      </p:ext>
    </p:extLst>
  </p:cSld>
  <p:clrMapOvr>
    <a:masterClrMapping/>
  </p:clrMapOvr>
</p:sld>
</file>

<file path=ppt/theme/theme1.xml><?xml version="1.0" encoding="utf-8"?>
<a:theme xmlns:a="http://schemas.openxmlformats.org/drawingml/2006/main" name="1_Theme_NHS_Blue">
  <a:themeElements>
    <a:clrScheme name="Thames Valley">
      <a:dk1>
        <a:srgbClr val="415563"/>
      </a:dk1>
      <a:lt1>
        <a:srgbClr val="FFFFFF"/>
      </a:lt1>
      <a:dk2>
        <a:srgbClr val="005EB8"/>
      </a:dk2>
      <a:lt2>
        <a:srgbClr val="E8EDEE"/>
      </a:lt2>
      <a:accent1>
        <a:srgbClr val="00A9CE"/>
      </a:accent1>
      <a:accent2>
        <a:srgbClr val="00A399"/>
      </a:accent2>
      <a:accent3>
        <a:srgbClr val="78BE20"/>
      </a:accent3>
      <a:accent4>
        <a:srgbClr val="009638"/>
      </a:accent4>
      <a:accent5>
        <a:srgbClr val="7C2855"/>
      </a:accent5>
      <a:accent6>
        <a:srgbClr val="AE2473"/>
      </a:accent6>
      <a:hlink>
        <a:srgbClr val="8A1538"/>
      </a:hlink>
      <a:folHlink>
        <a:srgbClr val="41556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a5d8bc67dce345b6ad9da8b7e585e575 xmlns="f5fafbc1-4dff-46f1-9d6e-69ecbca1506e">
      <Terms xmlns="http://schemas.microsoft.com/office/infopath/2007/PartnerControls"/>
    </a5d8bc67dce345b6ad9da8b7e585e575>
    <TaxCatchAll xmlns="294ddeb0-cddc-468e-8201-9fa9385fd099"/>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981A81A291A0E6469339935FD551DAAE" ma:contentTypeVersion="13" ma:contentTypeDescription="Create a new document." ma:contentTypeScope="" ma:versionID="d50048cff86f4d6068a3d706920fa780">
  <xsd:schema xmlns:xsd="http://www.w3.org/2001/XMLSchema" xmlns:xs="http://www.w3.org/2001/XMLSchema" xmlns:p="http://schemas.microsoft.com/office/2006/metadata/properties" xmlns:ns2="f5fafbc1-4dff-46f1-9d6e-69ecbca1506e" xmlns:ns3="294ddeb0-cddc-468e-8201-9fa9385fd099" targetNamespace="http://schemas.microsoft.com/office/2006/metadata/properties" ma:root="true" ma:fieldsID="66be9944833886177c3aea9f23491065" ns2:_="" ns3:_="">
    <xsd:import namespace="f5fafbc1-4dff-46f1-9d6e-69ecbca1506e"/>
    <xsd:import namespace="294ddeb0-cddc-468e-8201-9fa9385fd099"/>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a5d8bc67dce345b6ad9da8b7e585e575"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5fafbc1-4dff-46f1-9d6e-69ecbca1506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a5d8bc67dce345b6ad9da8b7e585e575" ma:index="18" nillable="true" ma:taxonomy="true" ma:internalName="a5d8bc67dce345b6ad9da8b7e585e575" ma:taxonomyFieldName="DSPT_x0020_Ref" ma:displayName="DSPT Ref" ma:default="" ma:fieldId="{a5d8bc67-dce3-45b6-ad9d-a8b7e585e575}" ma:taxonomyMulti="true" ma:sspId="2c8d5fda-b97d-42c6-97e2-f76465e161c0" ma:termSetId="18bf1d8b-6bde-44ed-a425-814465bac874" ma:anchorId="00000000-0000-0000-0000-000000000000"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294ddeb0-cddc-468e-8201-9fa9385fd099" elementFormDefault="qualified">
    <xsd:import namespace="http://schemas.microsoft.com/office/2006/documentManagement/types"/>
    <xsd:import namespace="http://schemas.microsoft.com/office/infopath/2007/PartnerControls"/>
    <xsd:element name="TaxCatchAll" ma:index="19" nillable="true" ma:displayName="Taxonomy Catch All Column" ma:hidden="true" ma:list="{6349dc34-5e69-4769-8371-e807e90025c6}" ma:internalName="TaxCatchAll" ma:showField="CatchAllData" ma:web="294ddeb0-cddc-468e-8201-9fa9385fd09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BBADC15-E525-4895-8505-40B29581C442}">
  <ds:schemaRefs>
    <ds:schemaRef ds:uri="http://schemas.microsoft.com/sharepoint/v3/contenttype/forms"/>
  </ds:schemaRefs>
</ds:datastoreItem>
</file>

<file path=customXml/itemProps2.xml><?xml version="1.0" encoding="utf-8"?>
<ds:datastoreItem xmlns:ds="http://schemas.openxmlformats.org/officeDocument/2006/customXml" ds:itemID="{F82817D9-B4E0-4C24-B4C8-59C5F81D4636}">
  <ds:schemaRefs>
    <ds:schemaRef ds:uri="http://purl.org/dc/elements/1.1/"/>
    <ds:schemaRef ds:uri="294ddeb0-cddc-468e-8201-9fa9385fd099"/>
    <ds:schemaRef ds:uri="http://schemas.microsoft.com/office/2006/metadata/properties"/>
    <ds:schemaRef ds:uri="http://purl.org/dc/terms/"/>
    <ds:schemaRef ds:uri="http://schemas.microsoft.com/office/2006/documentManagement/types"/>
    <ds:schemaRef ds:uri="http://schemas.microsoft.com/office/infopath/2007/PartnerControls"/>
    <ds:schemaRef ds:uri="http://schemas.openxmlformats.org/package/2006/metadata/core-properties"/>
    <ds:schemaRef ds:uri="f5fafbc1-4dff-46f1-9d6e-69ecbca1506e"/>
    <ds:schemaRef ds:uri="http://www.w3.org/XML/1998/namespace"/>
    <ds:schemaRef ds:uri="http://purl.org/dc/dcmitype/"/>
  </ds:schemaRefs>
</ds:datastoreItem>
</file>

<file path=customXml/itemProps3.xml><?xml version="1.0" encoding="utf-8"?>
<ds:datastoreItem xmlns:ds="http://schemas.openxmlformats.org/officeDocument/2006/customXml" ds:itemID="{5A77685F-93CA-4199-92D8-BB2B47B1CB7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5fafbc1-4dff-46f1-9d6e-69ecbca1506e"/>
    <ds:schemaRef ds:uri="294ddeb0-cddc-468e-8201-9fa9385fd09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1220</TotalTime>
  <Words>550</Words>
  <Application>Microsoft Office PowerPoint</Application>
  <PresentationFormat>Widescreen</PresentationFormat>
  <Paragraphs>78</Paragraphs>
  <Slides>6</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Calibri</vt:lpstr>
      <vt:lpstr>Wingdings</vt:lpstr>
      <vt:lpstr>1_Theme_NHS_Blue</vt:lpstr>
      <vt:lpstr>Equality Diversity and Inclusion (EDI) Priorities Thames Valley ICB April 2026 </vt:lpstr>
      <vt:lpstr>Introduction </vt:lpstr>
      <vt:lpstr>EDI Priorities</vt:lpstr>
      <vt:lpstr>EDI Priorities Detail</vt:lpstr>
      <vt:lpstr>Actions</vt:lpstr>
      <vt:lpstr>PowerPoint Presentation</vt:lpstr>
    </vt:vector>
  </TitlesOfParts>
  <Manager/>
  <Company>NHS Thames Valley</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NHS Thames Valley</dc:creator>
  <cp:keywords>NHS Thames Valley</cp:keywords>
  <dc:description/>
  <cp:lastModifiedBy>JOHNSON, Melissa (NHS FRIMLEY ICB - D4U1Y)</cp:lastModifiedBy>
  <cp:revision>201</cp:revision>
  <cp:lastPrinted>2020-10-22T10:18:35Z</cp:lastPrinted>
  <dcterms:created xsi:type="dcterms:W3CDTF">2018-03-09T11:36:12Z</dcterms:created>
  <dcterms:modified xsi:type="dcterms:W3CDTF">2026-05-14T15:43:24Z</dcterms:modified>
  <cp:category>NHS</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0x010100981A81A291A0E6469339935FD551DAAE</vt:lpwstr>
  </property>
</Properties>
</file>